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Default ContentType="image/jpeg" Extension="jpeg"/>
  <Override ContentType="application/vnd.openxmlformats-officedocument.custom-properties+xml" PartName="/docProps/custom.xml"/>
</Types>
</file>

<file path=_rels/.rels><?xml version="1.0" encoding="UTF-8" standalone="yes" ?><Relationships xmlns="http://schemas.openxmlformats.org/package/2006/relationships"><Relationship Id="rId1" Target="ppt/presentation.xml" Type="http://schemas.openxmlformats.org/officeDocument/2006/relationships/officeDocument"/><Relationship Id="rId2"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Lst>
  <p:sldSz cy="5143500" cx="9144000"/>
  <p:notesSz cx="6858000" cy="9144000"/>
  <p:embeddedFontLst>
    <p:embeddedFont>
      <p:font typeface="Roboto Slab"/>
      <p:regular r:id="rId107"/>
      <p:bold r:id="rId108"/>
    </p:embeddedFont>
    <p:embeddedFont>
      <p:font typeface="Raleway"/>
      <p:regular r:id="rId109"/>
      <p:bold r:id="rId110"/>
      <p:italic r:id="rId111"/>
      <p:boldItalic r:id="rId112"/>
    </p:embeddedFont>
    <p:embeddedFont>
      <p:font typeface="Didact Gothic"/>
      <p:regular r:id="rId113"/>
    </p:embeddedFont>
    <p:embeddedFont>
      <p:font typeface="Karla"/>
      <p:regular r:id="rId114"/>
      <p:bold r:id="rId115"/>
      <p:italic r:id="rId116"/>
      <p:boldItalic r:id="rId117"/>
    </p:embeddedFont>
    <p:embeddedFont>
      <p:font typeface="Questrial"/>
      <p:regular r:id="rId1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font" Target="fonts/RobotoSlab-regular.fntdata"/><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font" Target="fonts/Raleway-regular.fntdata"/><Relationship Id="rId108" Type="http://schemas.openxmlformats.org/officeDocument/2006/relationships/font" Target="fonts/RobotoSlab-bold.fntdata"/><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font" Target="fonts/Questrial-regular.fntdata"/><Relationship Id="rId117" Type="http://schemas.openxmlformats.org/officeDocument/2006/relationships/font" Target="fonts/Karla-boldItalic.fntdata"/><Relationship Id="rId116" Type="http://schemas.openxmlformats.org/officeDocument/2006/relationships/font" Target="fonts/Karla-italic.fntdata"/><Relationship Id="rId115" Type="http://schemas.openxmlformats.org/officeDocument/2006/relationships/font" Target="fonts/Karla-bold.fntdata"/><Relationship Id="rId15" Type="http://schemas.openxmlformats.org/officeDocument/2006/relationships/slide" Target="slides/slide10.xml"/><Relationship Id="rId110" Type="http://schemas.openxmlformats.org/officeDocument/2006/relationships/font" Target="fonts/Raleway-bold.fntdata"/><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font" Target="fonts/Karla-regular.fntdata"/><Relationship Id="rId18" Type="http://schemas.openxmlformats.org/officeDocument/2006/relationships/slide" Target="slides/slide13.xml"/><Relationship Id="rId113" Type="http://schemas.openxmlformats.org/officeDocument/2006/relationships/font" Target="fonts/DidactGothic-regular.fntdata"/><Relationship Id="rId112" Type="http://schemas.openxmlformats.org/officeDocument/2006/relationships/font" Target="fonts/Raleway-boldItalic.fntdata"/><Relationship Id="rId111" Type="http://schemas.openxmlformats.org/officeDocument/2006/relationships/font" Target="fonts/Raleway-italic.fntdata"/><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2abb447a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2abb447a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2acfc9be9b_0_14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3" name="Google Shape;123;g22acfc9be9b_0_1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2ade04019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2ade0401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2acfc9be9b_0_1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g22acfc9be9b_0_14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2acfc9be9b_0_14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g22acfc9be9b_0_1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2acfc9be9b_0_14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7" name="Google Shape;147;g22acfc9be9b_0_1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2acfc9be9b_0_14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g22acfc9be9b_0_1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2acfc9be9b_0_14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7" name="Google Shape;157;g22acfc9be9b_0_14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2acfc9be9b_0_14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3" name="Google Shape;163;g22acfc9be9b_0_14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2acfc9be9b_0_15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0" name="Google Shape;170;g22acfc9be9b_0_1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2acfc9be9b_0_15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6" name="Google Shape;176;g22acfc9be9b_0_15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2acfc9be9b_0_15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g22acfc9be9b_0_1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2acfc9be9b_0_15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7" name="Google Shape;187;g22acfc9be9b_0_15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2acfc9be9b_0_15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g22acfc9be9b_0_15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2acfc9be9b_0_15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8" name="Google Shape;198;g22acfc9be9b_0_15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2acfc9be9b_0_15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3" name="Google Shape;203;g22acfc9be9b_0_1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2acfc9be9b_0_15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0" name="Google Shape;210;g22acfc9be9b_0_15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2acfc9be9b_0_15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g22acfc9be9b_0_15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2acfc9be9b_0_15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1" name="Google Shape;221;g22acfc9be9b_0_15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22acfc9be9b_0_15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7" name="Google Shape;227;g22acfc9be9b_0_15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2acfc9be9b_0_15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2" name="Google Shape;232;g22acfc9be9b_0_1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2acfc9be9b_0_15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8" name="Google Shape;238;g22acfc9be9b_0_15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22acfc9be9b_0_15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 name="Google Shape;243;g22acfc9be9b_0_1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2acfc9be9b_0_15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g22acfc9be9b_0_1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2acfc9be9b_0_15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g22acfc9be9b_0_15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2acfc9be9b_0_15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8" name="Google Shape;258;g22acfc9be9b_0_1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2acfc9be9b_0_15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3" name="Google Shape;263;g22acfc9be9b_0_1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2acfc9be9b_0_15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9" name="Google Shape;269;g22acfc9be9b_0_1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2acfc9be9b_0_15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5" name="Google Shape;275;g22acfc9be9b_0_15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2acfc9be9b_0_15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g22acfc9be9b_0_15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2acfc9be9b_0_15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5" name="Google Shape;285;g22acfc9be9b_0_1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2acfc9be9b_0_15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0" name="Google Shape;290;g22acfc9be9b_0_1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2acfc9be9b_0_16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5" name="Google Shape;295;g22acfc9be9b_0_16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2acfc9be9b_0_16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1" name="Google Shape;301;g22acfc9be9b_0_16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2acfc9be9b_0_16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6" name="Google Shape;306;g22acfc9be9b_0_16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2acfc9be9b_0_16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1" name="Google Shape;311;g22acfc9be9b_0_1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2acfc9be9b_0_16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6" name="Google Shape;316;g22acfc9be9b_0_1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2acfc9be9b_0_16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0" name="Google Shape;320;g22acfc9be9b_0_16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2acfc9be9b_0_16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5" name="Google Shape;325;g22acfc9be9b_0_16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2acfc9be9b_0_18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22acfc9be9b_0_1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22abb447a07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22abb447a07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22abb447a07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22abb447a07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22acfc9be9b_0_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22acfc9be9b_0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528397d459_0_2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2528397d459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22ad1c746b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22ad1c746b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22ad1c746b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22ad1c746b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2ad1c746bf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22ad1c746bf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2acfc9be9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22acfc9be9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22acfc9be9b_0_1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22acfc9be9b_0_1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22ad1c746b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22ad1c746b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22ad1c746bf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22ad1c746bf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22ad1c746bf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22ad1c746bf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22ad1c746bf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22ad1c746bf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22ad1c746bf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22ad1c746bf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22ad1c746bf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22ad1c746bf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22ad1c746bf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22ad1c746bf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22ad1c746bf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22ad1c746bf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22ad1c746bf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22ad1c746bf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2acfc9be9b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2acfc9be9b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22acfc9be9b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22acfc9be9b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22acfc9be9b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22acfc9be9b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22acfc9be9b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22acfc9be9b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22acfc9be9b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22acfc9be9b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22acfc9be9b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22acfc9be9b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2acfc9be9b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22acfc9be9b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2ad1c746bf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22ad1c746b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2acfc9be9b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22acfc9be9b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22acfc9be9b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22acfc9be9b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22acfc9be9b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22acfc9be9b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22acfc9be9b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22acfc9be9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22acfc9be9b_0_1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22acfc9be9b_0_1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22acfc9be9b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22acfc9be9b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22acfc9be9b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22acfc9be9b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22ad1c746bf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22ad1c746bf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22acfc9be9b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22acfc9be9b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22ad1c746bf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22ad1c746b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22ad1c746bf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22ad1c746bf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22acfc9be9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22acfc9be9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22acfc9be9b_0_1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22acfc9be9b_0_1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22acfc9be9b_0_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22acfc9be9b_0_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22acfc9be9b_0_18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22acfc9be9b_0_18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22ad1c746bf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22ad1c746bf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22ad1c746bf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22ad1c746bf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22ad1c746bf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22ad1c746bf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22acfc9be9b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22acfc9be9b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22acfc9be9b_0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22acfc9be9b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22acfc9be9b_0_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22acfc9be9b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22ad1c746bf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22ad1c746bf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22ad1c746bf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22ad1c746bf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22acfc9be9b_0_19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22acfc9be9b_0_19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22acfc9be9b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22acfc9be9b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22acfc9be9b_0_19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22acfc9be9b_0_19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22acfc9be9b_0_19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22acfc9be9b_0_19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22acfc9be9b_0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22acfc9be9b_0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22acfc9be9b_0_19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22acfc9be9b_0_19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22acfc9be9b_0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4" name="Google Shape;714;g22acfc9be9b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22acfc9be9b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22acfc9be9b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22acfc9be9b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22acfc9be9b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22acfc9be9b_0_19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22acfc9be9b_0_19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252cebd9db6_0_8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252cebd9db6_0_8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2ad1c746bf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22ad1c746bf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7.pn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_1">
    <p:spTree>
      <p:nvGrpSpPr>
        <p:cNvPr id="50" name="Shape 50"/>
        <p:cNvGrpSpPr/>
        <p:nvPr/>
      </p:nvGrpSpPr>
      <p:grpSpPr>
        <a:xfrm>
          <a:off x="0" y="0"/>
          <a:ext cx="0" cy="0"/>
          <a:chOff x="0" y="0"/>
          <a:chExt cx="0" cy="0"/>
        </a:xfrm>
      </p:grpSpPr>
      <p:sp>
        <p:nvSpPr>
          <p:cNvPr id="51" name="Google Shape;51;p13"/>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rtl="0" algn="ctr">
              <a:lnSpc>
                <a:spcPct val="90000"/>
              </a:lnSpc>
              <a:spcBef>
                <a:spcPts val="0"/>
              </a:spcBef>
              <a:spcAft>
                <a:spcPts val="0"/>
              </a:spcAft>
              <a:buClr>
                <a:schemeClr val="dk1"/>
              </a:buClr>
              <a:buSzPts val="6000"/>
              <a:buFont typeface="Calibri"/>
              <a:buNone/>
              <a:defRPr sz="6000"/>
            </a:lvl1pPr>
            <a:lvl2pPr lvl="1" rtl="0" algn="l">
              <a:lnSpc>
                <a:spcPct val="100000"/>
              </a:lnSpc>
              <a:spcBef>
                <a:spcPts val="0"/>
              </a:spcBef>
              <a:spcAft>
                <a:spcPts val="0"/>
              </a:spcAft>
              <a:buSzPts val="2400"/>
              <a:buNone/>
              <a:defRPr/>
            </a:lvl2pPr>
            <a:lvl3pPr lvl="2" rtl="0" algn="l">
              <a:lnSpc>
                <a:spcPct val="100000"/>
              </a:lnSpc>
              <a:spcBef>
                <a:spcPts val="0"/>
              </a:spcBef>
              <a:spcAft>
                <a:spcPts val="0"/>
              </a:spcAft>
              <a:buSzPts val="2400"/>
              <a:buNone/>
              <a:defRPr/>
            </a:lvl3pPr>
            <a:lvl4pPr lvl="3" rtl="0" algn="l">
              <a:lnSpc>
                <a:spcPct val="100000"/>
              </a:lnSpc>
              <a:spcBef>
                <a:spcPts val="0"/>
              </a:spcBef>
              <a:spcAft>
                <a:spcPts val="0"/>
              </a:spcAft>
              <a:buSzPts val="2400"/>
              <a:buNone/>
              <a:defRPr/>
            </a:lvl4pPr>
            <a:lvl5pPr lvl="4" rtl="0" algn="l">
              <a:lnSpc>
                <a:spcPct val="100000"/>
              </a:lnSpc>
              <a:spcBef>
                <a:spcPts val="0"/>
              </a:spcBef>
              <a:spcAft>
                <a:spcPts val="0"/>
              </a:spcAft>
              <a:buSzPts val="2400"/>
              <a:buNone/>
              <a:defRPr/>
            </a:lvl5pPr>
            <a:lvl6pPr lvl="5" rtl="0" algn="l">
              <a:lnSpc>
                <a:spcPct val="100000"/>
              </a:lnSpc>
              <a:spcBef>
                <a:spcPts val="0"/>
              </a:spcBef>
              <a:spcAft>
                <a:spcPts val="0"/>
              </a:spcAft>
              <a:buSzPts val="2400"/>
              <a:buNone/>
              <a:defRPr/>
            </a:lvl6pPr>
            <a:lvl7pPr lvl="6" rtl="0" algn="l">
              <a:lnSpc>
                <a:spcPct val="100000"/>
              </a:lnSpc>
              <a:spcBef>
                <a:spcPts val="0"/>
              </a:spcBef>
              <a:spcAft>
                <a:spcPts val="0"/>
              </a:spcAft>
              <a:buSzPts val="2400"/>
              <a:buNone/>
              <a:defRPr/>
            </a:lvl7pPr>
            <a:lvl8pPr lvl="7" rtl="0" algn="l">
              <a:lnSpc>
                <a:spcPct val="100000"/>
              </a:lnSpc>
              <a:spcBef>
                <a:spcPts val="0"/>
              </a:spcBef>
              <a:spcAft>
                <a:spcPts val="0"/>
              </a:spcAft>
              <a:buSzPts val="2400"/>
              <a:buNone/>
              <a:defRPr/>
            </a:lvl8pPr>
            <a:lvl9pPr lvl="8" rtl="0" algn="l">
              <a:lnSpc>
                <a:spcPct val="100000"/>
              </a:lnSpc>
              <a:spcBef>
                <a:spcPts val="0"/>
              </a:spcBef>
              <a:spcAft>
                <a:spcPts val="0"/>
              </a:spcAft>
              <a:buSzPts val="2400"/>
              <a:buNone/>
              <a:defRPr/>
            </a:lvl9pPr>
          </a:lstStyle>
          <a:p/>
        </p:txBody>
      </p:sp>
      <p:sp>
        <p:nvSpPr>
          <p:cNvPr id="52" name="Google Shape;52;p13"/>
          <p:cNvSpPr txBox="1"/>
          <p:nvPr>
            <p:ph idx="1" type="subTitle"/>
          </p:nvPr>
        </p:nvSpPr>
        <p:spPr>
          <a:xfrm>
            <a:off x="1143000" y="2701528"/>
            <a:ext cx="6858000" cy="1241700"/>
          </a:xfrm>
          <a:prstGeom prst="rect">
            <a:avLst/>
          </a:prstGeom>
          <a:noFill/>
          <a:ln>
            <a:noFill/>
          </a:ln>
        </p:spPr>
        <p:txBody>
          <a:bodyPr anchorCtr="0" anchor="t" bIns="45700" lIns="91425" spcFirstLastPara="1" rIns="91425" wrap="square" tIns="45700">
            <a:normAutofit/>
          </a:bodyPr>
          <a:lstStyle>
            <a:lvl1pPr lvl="0" rtl="0" algn="ctr">
              <a:lnSpc>
                <a:spcPct val="90000"/>
              </a:lnSpc>
              <a:spcBef>
                <a:spcPts val="1000"/>
              </a:spcBef>
              <a:spcAft>
                <a:spcPts val="0"/>
              </a:spcAft>
              <a:buClr>
                <a:schemeClr val="dk1"/>
              </a:buClr>
              <a:buSzPts val="2400"/>
              <a:buNone/>
              <a:defRPr sz="2400"/>
            </a:lvl1pPr>
            <a:lvl2pPr lvl="1" rtl="0" algn="ctr">
              <a:lnSpc>
                <a:spcPct val="90000"/>
              </a:lnSpc>
              <a:spcBef>
                <a:spcPts val="500"/>
              </a:spcBef>
              <a:spcAft>
                <a:spcPts val="0"/>
              </a:spcAft>
              <a:buClr>
                <a:schemeClr val="dk1"/>
              </a:buClr>
              <a:buSzPts val="2000"/>
              <a:buNone/>
              <a:defRPr sz="2000"/>
            </a:lvl2pPr>
            <a:lvl3pPr lvl="2" rtl="0" algn="ctr">
              <a:lnSpc>
                <a:spcPct val="90000"/>
              </a:lnSpc>
              <a:spcBef>
                <a:spcPts val="500"/>
              </a:spcBef>
              <a:spcAft>
                <a:spcPts val="0"/>
              </a:spcAft>
              <a:buClr>
                <a:schemeClr val="dk1"/>
              </a:buClr>
              <a:buSzPts val="1800"/>
              <a:buNone/>
              <a:defRPr sz="1800"/>
            </a:lvl3pPr>
            <a:lvl4pPr lvl="3" rtl="0" algn="ctr">
              <a:lnSpc>
                <a:spcPct val="90000"/>
              </a:lnSpc>
              <a:spcBef>
                <a:spcPts val="500"/>
              </a:spcBef>
              <a:spcAft>
                <a:spcPts val="0"/>
              </a:spcAft>
              <a:buClr>
                <a:schemeClr val="dk1"/>
              </a:buClr>
              <a:buSzPts val="1600"/>
              <a:buNone/>
              <a:defRPr sz="1600"/>
            </a:lvl4pPr>
            <a:lvl5pPr lvl="4" rtl="0" algn="ctr">
              <a:lnSpc>
                <a:spcPct val="90000"/>
              </a:lnSpc>
              <a:spcBef>
                <a:spcPts val="500"/>
              </a:spcBef>
              <a:spcAft>
                <a:spcPts val="0"/>
              </a:spcAft>
              <a:buClr>
                <a:schemeClr val="dk1"/>
              </a:buClr>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56" name="Shape 56"/>
        <p:cNvGrpSpPr/>
        <p:nvPr/>
      </p:nvGrpSpPr>
      <p:grpSpPr>
        <a:xfrm>
          <a:off x="0" y="0"/>
          <a:ext cx="0" cy="0"/>
          <a:chOff x="0" y="0"/>
          <a:chExt cx="0" cy="0"/>
        </a:xfrm>
      </p:grpSpPr>
      <p:sp>
        <p:nvSpPr>
          <p:cNvPr id="57" name="Google Shape;57;p14"/>
          <p:cNvSpPr/>
          <p:nvPr/>
        </p:nvSpPr>
        <p:spPr>
          <a:xfrm>
            <a:off x="6025" y="301575"/>
            <a:ext cx="9150050" cy="4496748"/>
          </a:xfrm>
          <a:custGeom>
            <a:rect b="b" l="l" r="r" t="t"/>
            <a:pathLst>
              <a:path extrusionOk="0" h="149344" w="366002">
                <a:moveTo>
                  <a:pt x="0" y="55491"/>
                </a:moveTo>
                <a:lnTo>
                  <a:pt x="0" y="107122"/>
                </a:lnTo>
                <a:lnTo>
                  <a:pt x="96507" y="149344"/>
                </a:lnTo>
                <a:lnTo>
                  <a:pt x="366002" y="116290"/>
                </a:lnTo>
                <a:lnTo>
                  <a:pt x="366002" y="40050"/>
                </a:lnTo>
                <a:lnTo>
                  <a:pt x="274079" y="0"/>
                </a:lnTo>
                <a:close/>
              </a:path>
            </a:pathLst>
          </a:custGeom>
          <a:solidFill>
            <a:srgbClr val="004C52"/>
          </a:solidFill>
          <a:ln>
            <a:noFill/>
          </a:ln>
        </p:spPr>
      </p:sp>
      <p:sp>
        <p:nvSpPr>
          <p:cNvPr id="58" name="Google Shape;58;p14"/>
          <p:cNvSpPr/>
          <p:nvPr/>
        </p:nvSpPr>
        <p:spPr>
          <a:xfrm>
            <a:off x="0" y="1580113"/>
            <a:ext cx="9144000" cy="3341668"/>
          </a:xfrm>
          <a:custGeom>
            <a:rect b="b" l="l" r="r" t="t"/>
            <a:pathLst>
              <a:path extrusionOk="0" h="110982" w="365760">
                <a:moveTo>
                  <a:pt x="0" y="0"/>
                </a:moveTo>
                <a:lnTo>
                  <a:pt x="0" y="54526"/>
                </a:lnTo>
                <a:lnTo>
                  <a:pt x="317748" y="110982"/>
                </a:lnTo>
                <a:lnTo>
                  <a:pt x="365760" y="84202"/>
                </a:lnTo>
                <a:lnTo>
                  <a:pt x="365760" y="26780"/>
                </a:lnTo>
                <a:close/>
              </a:path>
            </a:pathLst>
          </a:custGeom>
          <a:solidFill>
            <a:srgbClr val="00AE9D">
              <a:alpha val="82750"/>
            </a:srgbClr>
          </a:solidFill>
          <a:ln>
            <a:noFill/>
          </a:ln>
        </p:spPr>
      </p:sp>
      <p:sp>
        <p:nvSpPr>
          <p:cNvPr id="59" name="Google Shape;59;p14"/>
          <p:cNvSpPr/>
          <p:nvPr/>
        </p:nvSpPr>
        <p:spPr>
          <a:xfrm>
            <a:off x="-5900" y="410541"/>
            <a:ext cx="9144152" cy="4453149"/>
          </a:xfrm>
          <a:custGeom>
            <a:rect b="b" l="l" r="r" t="t"/>
            <a:pathLst>
              <a:path extrusionOk="0" h="147896" w="365036">
                <a:moveTo>
                  <a:pt x="365036" y="21714"/>
                </a:moveTo>
                <a:lnTo>
                  <a:pt x="87097" y="0"/>
                </a:lnTo>
                <a:lnTo>
                  <a:pt x="0" y="57421"/>
                </a:lnTo>
                <a:lnTo>
                  <a:pt x="0" y="117255"/>
                </a:lnTo>
                <a:lnTo>
                  <a:pt x="241266" y="147896"/>
                </a:lnTo>
                <a:lnTo>
                  <a:pt x="365036" y="112913"/>
                </a:lnTo>
                <a:close/>
              </a:path>
            </a:pathLst>
          </a:custGeom>
          <a:solidFill>
            <a:srgbClr val="ABE33F">
              <a:alpha val="80390"/>
            </a:srgbClr>
          </a:solidFill>
          <a:ln>
            <a:noFill/>
          </a:ln>
        </p:spPr>
      </p:sp>
      <p:sp>
        <p:nvSpPr>
          <p:cNvPr id="60" name="Google Shape;60;p14"/>
          <p:cNvSpPr txBox="1"/>
          <p:nvPr>
            <p:ph idx="1" type="body"/>
          </p:nvPr>
        </p:nvSpPr>
        <p:spPr>
          <a:xfrm>
            <a:off x="1833775" y="2314200"/>
            <a:ext cx="5476500" cy="819900"/>
          </a:xfrm>
          <a:prstGeom prst="rect">
            <a:avLst/>
          </a:prstGeom>
          <a:noFill/>
          <a:ln>
            <a:noFill/>
          </a:ln>
        </p:spPr>
        <p:txBody>
          <a:bodyPr anchorCtr="0" anchor="ctr" bIns="91425" lIns="91425" spcFirstLastPara="1" rIns="91425" wrap="square" tIns="91425">
            <a:noAutofit/>
          </a:bodyPr>
          <a:lstStyle>
            <a:lvl1pPr indent="-381000" lvl="0" marL="457200" rtl="0" algn="ctr">
              <a:lnSpc>
                <a:spcPct val="100000"/>
              </a:lnSpc>
              <a:spcBef>
                <a:spcPts val="600"/>
              </a:spcBef>
              <a:spcAft>
                <a:spcPts val="0"/>
              </a:spcAft>
              <a:buClr>
                <a:srgbClr val="FFFFFF"/>
              </a:buClr>
              <a:buSzPts val="2400"/>
              <a:buChar char="◆"/>
              <a:defRPr b="1" i="1">
                <a:solidFill>
                  <a:srgbClr val="FFFFFF"/>
                </a:solidFill>
              </a:defRPr>
            </a:lvl1pPr>
            <a:lvl2pPr indent="-381000" lvl="1" marL="914400" rtl="0" algn="ctr">
              <a:lnSpc>
                <a:spcPct val="100000"/>
              </a:lnSpc>
              <a:spcBef>
                <a:spcPts val="0"/>
              </a:spcBef>
              <a:spcAft>
                <a:spcPts val="0"/>
              </a:spcAft>
              <a:buClr>
                <a:srgbClr val="FFFFFF"/>
              </a:buClr>
              <a:buSzPts val="2400"/>
              <a:buChar char="◆"/>
              <a:defRPr b="1" i="1">
                <a:solidFill>
                  <a:srgbClr val="FFFFFF"/>
                </a:solidFill>
              </a:defRPr>
            </a:lvl2pPr>
            <a:lvl3pPr indent="-381000" lvl="2" marL="1371600" rtl="0" algn="ctr">
              <a:lnSpc>
                <a:spcPct val="100000"/>
              </a:lnSpc>
              <a:spcBef>
                <a:spcPts val="0"/>
              </a:spcBef>
              <a:spcAft>
                <a:spcPts val="0"/>
              </a:spcAft>
              <a:buClr>
                <a:srgbClr val="FFFFFF"/>
              </a:buClr>
              <a:buSzPts val="2400"/>
              <a:buChar char="◇"/>
              <a:defRPr b="1" i="1">
                <a:solidFill>
                  <a:srgbClr val="FFFFFF"/>
                </a:solidFill>
              </a:defRPr>
            </a:lvl3pPr>
            <a:lvl4pPr indent="-381000" lvl="3" marL="1828800" rtl="0" algn="ctr">
              <a:lnSpc>
                <a:spcPct val="100000"/>
              </a:lnSpc>
              <a:spcBef>
                <a:spcPts val="0"/>
              </a:spcBef>
              <a:spcAft>
                <a:spcPts val="0"/>
              </a:spcAft>
              <a:buClr>
                <a:srgbClr val="FFFFFF"/>
              </a:buClr>
              <a:buSzPts val="2400"/>
              <a:buChar char="●"/>
              <a:defRPr b="1" i="1">
                <a:solidFill>
                  <a:srgbClr val="FFFFFF"/>
                </a:solidFill>
              </a:defRPr>
            </a:lvl4pPr>
            <a:lvl5pPr indent="-381000" lvl="4" marL="2286000" rtl="0" algn="ctr">
              <a:lnSpc>
                <a:spcPct val="100000"/>
              </a:lnSpc>
              <a:spcBef>
                <a:spcPts val="0"/>
              </a:spcBef>
              <a:spcAft>
                <a:spcPts val="0"/>
              </a:spcAft>
              <a:buClr>
                <a:srgbClr val="FFFFFF"/>
              </a:buClr>
              <a:buSzPts val="2400"/>
              <a:buChar char="○"/>
              <a:defRPr b="1" i="1">
                <a:solidFill>
                  <a:srgbClr val="FFFFFF"/>
                </a:solidFill>
              </a:defRPr>
            </a:lvl5pPr>
            <a:lvl6pPr indent="-381000" lvl="5" marL="2743200" rtl="0" algn="ctr">
              <a:lnSpc>
                <a:spcPct val="100000"/>
              </a:lnSpc>
              <a:spcBef>
                <a:spcPts val="0"/>
              </a:spcBef>
              <a:spcAft>
                <a:spcPts val="0"/>
              </a:spcAft>
              <a:buClr>
                <a:srgbClr val="FFFFFF"/>
              </a:buClr>
              <a:buSzPts val="2400"/>
              <a:buChar char="■"/>
              <a:defRPr b="1" i="1">
                <a:solidFill>
                  <a:srgbClr val="FFFFFF"/>
                </a:solidFill>
              </a:defRPr>
            </a:lvl6pPr>
            <a:lvl7pPr indent="-381000" lvl="6" marL="3200400" rtl="0" algn="ctr">
              <a:lnSpc>
                <a:spcPct val="100000"/>
              </a:lnSpc>
              <a:spcBef>
                <a:spcPts val="0"/>
              </a:spcBef>
              <a:spcAft>
                <a:spcPts val="0"/>
              </a:spcAft>
              <a:buClr>
                <a:srgbClr val="FFFFFF"/>
              </a:buClr>
              <a:buSzPts val="2400"/>
              <a:buChar char="●"/>
              <a:defRPr b="1" i="1">
                <a:solidFill>
                  <a:srgbClr val="FFFFFF"/>
                </a:solidFill>
              </a:defRPr>
            </a:lvl7pPr>
            <a:lvl8pPr indent="-381000" lvl="7" marL="3657600" rtl="0" algn="ctr">
              <a:lnSpc>
                <a:spcPct val="100000"/>
              </a:lnSpc>
              <a:spcBef>
                <a:spcPts val="0"/>
              </a:spcBef>
              <a:spcAft>
                <a:spcPts val="0"/>
              </a:spcAft>
              <a:buClr>
                <a:srgbClr val="FFFFFF"/>
              </a:buClr>
              <a:buSzPts val="2400"/>
              <a:buChar char="○"/>
              <a:defRPr b="1" i="1">
                <a:solidFill>
                  <a:srgbClr val="FFFFFF"/>
                </a:solidFill>
              </a:defRPr>
            </a:lvl8pPr>
            <a:lvl9pPr indent="-381000" lvl="8" marL="4114800" rtl="0" algn="ctr">
              <a:lnSpc>
                <a:spcPct val="100000"/>
              </a:lnSpc>
              <a:spcBef>
                <a:spcPts val="0"/>
              </a:spcBef>
              <a:spcAft>
                <a:spcPts val="0"/>
              </a:spcAft>
              <a:buClr>
                <a:srgbClr val="FFFFFF"/>
              </a:buClr>
              <a:buSzPts val="2400"/>
              <a:buChar char="■"/>
              <a:defRPr b="1" i="1">
                <a:solidFill>
                  <a:srgbClr val="FFFFFF"/>
                </a:solidFill>
              </a:defRPr>
            </a:lvl9pPr>
          </a:lstStyle>
          <a:p/>
        </p:txBody>
      </p:sp>
      <p:sp>
        <p:nvSpPr>
          <p:cNvPr id="61" name="Google Shape;61;p14"/>
          <p:cNvSpPr txBox="1"/>
          <p:nvPr/>
        </p:nvSpPr>
        <p:spPr>
          <a:xfrm>
            <a:off x="3593400" y="1086169"/>
            <a:ext cx="1957200" cy="65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0"/>
              <a:buFont typeface="Arial"/>
              <a:buNone/>
            </a:pPr>
            <a:r>
              <a:rPr b="1" i="0" lang="en" sz="6000" u="none" cap="none" strike="noStrike">
                <a:solidFill>
                  <a:srgbClr val="FFFFFF"/>
                </a:solidFill>
                <a:latin typeface="Raleway"/>
                <a:ea typeface="Raleway"/>
                <a:cs typeface="Raleway"/>
                <a:sym typeface="Raleway"/>
              </a:rPr>
              <a:t>“</a:t>
            </a:r>
            <a:endParaRPr b="1" i="0" sz="6000" u="none" cap="none" strike="noStrike">
              <a:solidFill>
                <a:srgbClr val="FFFFFF"/>
              </a:solidFill>
              <a:latin typeface="Raleway"/>
              <a:ea typeface="Raleway"/>
              <a:cs typeface="Raleway"/>
              <a:sym typeface="Raleway"/>
            </a:endParaRPr>
          </a:p>
        </p:txBody>
      </p:sp>
      <p:sp>
        <p:nvSpPr>
          <p:cNvPr id="62" name="Google Shape;62;p14"/>
          <p:cNvSpPr/>
          <p:nvPr/>
        </p:nvSpPr>
        <p:spPr>
          <a:xfrm>
            <a:off x="4179900" y="1041875"/>
            <a:ext cx="784200" cy="784200"/>
          </a:xfrm>
          <a:prstGeom prst="diamond">
            <a:avLst/>
          </a:prstGeom>
          <a:noFill/>
          <a:ln cap="flat"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4"/>
          <p:cNvSpPr txBox="1"/>
          <p:nvPr>
            <p:ph idx="12" type="sldNum"/>
          </p:nvPr>
        </p:nvSpPr>
        <p:spPr>
          <a:xfrm>
            <a:off x="27122" y="4749851"/>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rgbClr val="FFFFFF"/>
                </a:solidFill>
                <a:latin typeface="Karla"/>
                <a:ea typeface="Karla"/>
                <a:cs typeface="Karla"/>
                <a:sym typeface="Karla"/>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rgbClr val="FFFFFF"/>
                </a:solidFill>
                <a:latin typeface="Karla"/>
                <a:ea typeface="Karla"/>
                <a:cs typeface="Karla"/>
                <a:sym typeface="Karla"/>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rgbClr val="FFFFFF"/>
                </a:solidFill>
                <a:latin typeface="Karla"/>
                <a:ea typeface="Karla"/>
                <a:cs typeface="Karla"/>
                <a:sym typeface="Karla"/>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rgbClr val="FFFFFF"/>
                </a:solidFill>
                <a:latin typeface="Karla"/>
                <a:ea typeface="Karla"/>
                <a:cs typeface="Karla"/>
                <a:sym typeface="Karla"/>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rgbClr val="FFFFFF"/>
                </a:solidFill>
                <a:latin typeface="Karla"/>
                <a:ea typeface="Karla"/>
                <a:cs typeface="Karla"/>
                <a:sym typeface="Karla"/>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rgbClr val="FFFFFF"/>
                </a:solidFill>
                <a:latin typeface="Karla"/>
                <a:ea typeface="Karla"/>
                <a:cs typeface="Karla"/>
                <a:sym typeface="Karla"/>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rgbClr val="FFFFFF"/>
                </a:solidFill>
                <a:latin typeface="Karla"/>
                <a:ea typeface="Karla"/>
                <a:cs typeface="Karla"/>
                <a:sym typeface="Karla"/>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rgbClr val="FFFFFF"/>
                </a:solidFill>
                <a:latin typeface="Karla"/>
                <a:ea typeface="Karla"/>
                <a:cs typeface="Karla"/>
                <a:sym typeface="Karla"/>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rgbClr val="FFFFFF"/>
                </a:solidFill>
                <a:latin typeface="Karla"/>
                <a:ea typeface="Karla"/>
                <a:cs typeface="Karla"/>
                <a:sym typeface="Karla"/>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_2">
    <p:spTree>
      <p:nvGrpSpPr>
        <p:cNvPr id="64" name="Shape 64"/>
        <p:cNvGrpSpPr/>
        <p:nvPr/>
      </p:nvGrpSpPr>
      <p:grpSpPr>
        <a:xfrm>
          <a:off x="0" y="0"/>
          <a:ext cx="0" cy="0"/>
          <a:chOff x="0" y="0"/>
          <a:chExt cx="0" cy="0"/>
        </a:xfrm>
      </p:grpSpPr>
      <p:sp>
        <p:nvSpPr>
          <p:cNvPr id="65" name="Google Shape;65;p15"/>
          <p:cNvSpPr/>
          <p:nvPr/>
        </p:nvSpPr>
        <p:spPr>
          <a:xfrm flipH="1">
            <a:off x="6025" y="301575"/>
            <a:ext cx="9150050" cy="4496748"/>
          </a:xfrm>
          <a:custGeom>
            <a:rect b="b" l="l" r="r" t="t"/>
            <a:pathLst>
              <a:path extrusionOk="0" h="149344" w="366002">
                <a:moveTo>
                  <a:pt x="0" y="55491"/>
                </a:moveTo>
                <a:lnTo>
                  <a:pt x="0" y="107122"/>
                </a:lnTo>
                <a:lnTo>
                  <a:pt x="96507" y="149344"/>
                </a:lnTo>
                <a:lnTo>
                  <a:pt x="366002" y="116290"/>
                </a:lnTo>
                <a:lnTo>
                  <a:pt x="366002" y="40050"/>
                </a:lnTo>
                <a:lnTo>
                  <a:pt x="274079" y="0"/>
                </a:lnTo>
                <a:close/>
              </a:path>
            </a:pathLst>
          </a:custGeom>
          <a:solidFill>
            <a:srgbClr val="004C52"/>
          </a:solidFill>
          <a:ln>
            <a:noFill/>
          </a:ln>
        </p:spPr>
      </p:sp>
      <p:sp>
        <p:nvSpPr>
          <p:cNvPr id="66" name="Google Shape;66;p15"/>
          <p:cNvSpPr/>
          <p:nvPr/>
        </p:nvSpPr>
        <p:spPr>
          <a:xfrm>
            <a:off x="-5900" y="753950"/>
            <a:ext cx="9144150" cy="3769800"/>
          </a:xfrm>
          <a:custGeom>
            <a:rect b="b" l="l" r="r" t="t"/>
            <a:pathLst>
              <a:path extrusionOk="0" h="150792" w="365766">
                <a:moveTo>
                  <a:pt x="365766" y="12416"/>
                </a:moveTo>
                <a:lnTo>
                  <a:pt x="289997" y="0"/>
                </a:lnTo>
                <a:lnTo>
                  <a:pt x="0" y="55421"/>
                </a:lnTo>
                <a:lnTo>
                  <a:pt x="0" y="127486"/>
                </a:lnTo>
                <a:lnTo>
                  <a:pt x="70927" y="150792"/>
                </a:lnTo>
                <a:lnTo>
                  <a:pt x="365766" y="122256"/>
                </a:lnTo>
                <a:close/>
              </a:path>
            </a:pathLst>
          </a:custGeom>
          <a:solidFill>
            <a:srgbClr val="00AE9D">
              <a:alpha val="25880"/>
            </a:srgbClr>
          </a:solidFill>
          <a:ln>
            <a:noFill/>
          </a:ln>
        </p:spPr>
      </p:sp>
      <p:sp>
        <p:nvSpPr>
          <p:cNvPr id="67" name="Google Shape;67;p15"/>
          <p:cNvSpPr/>
          <p:nvPr/>
        </p:nvSpPr>
        <p:spPr>
          <a:xfrm>
            <a:off x="0" y="1351100"/>
            <a:ext cx="9156075" cy="2889063"/>
          </a:xfrm>
          <a:custGeom>
            <a:rect b="b" l="l" r="r" t="t"/>
            <a:pathLst>
              <a:path extrusionOk="0" h="106157" w="366243">
                <a:moveTo>
                  <a:pt x="241" y="0"/>
                </a:moveTo>
                <a:lnTo>
                  <a:pt x="0" y="77929"/>
                </a:lnTo>
                <a:lnTo>
                  <a:pt x="366243" y="106157"/>
                </a:lnTo>
                <a:lnTo>
                  <a:pt x="366243" y="4102"/>
                </a:lnTo>
                <a:close/>
              </a:path>
            </a:pathLst>
          </a:custGeom>
          <a:solidFill>
            <a:srgbClr val="00AE9D">
              <a:alpha val="82750"/>
            </a:srgbClr>
          </a:solidFill>
          <a:ln>
            <a:noFill/>
          </a:ln>
        </p:spPr>
      </p:sp>
      <p:sp>
        <p:nvSpPr>
          <p:cNvPr id="68" name="Google Shape;68;p15"/>
          <p:cNvSpPr txBox="1"/>
          <p:nvPr>
            <p:ph type="ctrTitle"/>
          </p:nvPr>
        </p:nvSpPr>
        <p:spPr>
          <a:xfrm>
            <a:off x="1815525" y="2040550"/>
            <a:ext cx="5513100" cy="11598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69" name="Google Shape;69;p15"/>
          <p:cNvSpPr txBox="1"/>
          <p:nvPr>
            <p:ph idx="1" type="subTitle"/>
          </p:nvPr>
        </p:nvSpPr>
        <p:spPr>
          <a:xfrm>
            <a:off x="1815375" y="3068650"/>
            <a:ext cx="5513100" cy="7848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Clr>
                <a:srgbClr val="004C52"/>
              </a:buClr>
              <a:buSzPts val="1800"/>
              <a:buNone/>
              <a:defRPr b="1" sz="1800"/>
            </a:lvl1pPr>
            <a:lvl2pPr lvl="1" rtl="0" algn="ctr">
              <a:lnSpc>
                <a:spcPct val="100000"/>
              </a:lnSpc>
              <a:spcBef>
                <a:spcPts val="0"/>
              </a:spcBef>
              <a:spcAft>
                <a:spcPts val="0"/>
              </a:spcAft>
              <a:buClr>
                <a:srgbClr val="004C52"/>
              </a:buClr>
              <a:buSzPts val="1800"/>
              <a:buNone/>
              <a:defRPr b="1" sz="1800"/>
            </a:lvl2pPr>
            <a:lvl3pPr lvl="2" rtl="0" algn="ctr">
              <a:lnSpc>
                <a:spcPct val="100000"/>
              </a:lnSpc>
              <a:spcBef>
                <a:spcPts val="0"/>
              </a:spcBef>
              <a:spcAft>
                <a:spcPts val="0"/>
              </a:spcAft>
              <a:buClr>
                <a:srgbClr val="004C52"/>
              </a:buClr>
              <a:buSzPts val="1800"/>
              <a:buNone/>
              <a:defRPr b="1" sz="1800"/>
            </a:lvl3pPr>
            <a:lvl4pPr lvl="3" rtl="0" algn="ctr">
              <a:lnSpc>
                <a:spcPct val="100000"/>
              </a:lnSpc>
              <a:spcBef>
                <a:spcPts val="0"/>
              </a:spcBef>
              <a:spcAft>
                <a:spcPts val="0"/>
              </a:spcAft>
              <a:buSzPts val="1800"/>
              <a:buNone/>
              <a:defRPr b="1" sz="1800"/>
            </a:lvl4pPr>
            <a:lvl5pPr lvl="4" rtl="0" algn="ctr">
              <a:lnSpc>
                <a:spcPct val="100000"/>
              </a:lnSpc>
              <a:spcBef>
                <a:spcPts val="0"/>
              </a:spcBef>
              <a:spcAft>
                <a:spcPts val="0"/>
              </a:spcAft>
              <a:buSzPts val="1800"/>
              <a:buNone/>
              <a:defRPr b="1" sz="1800"/>
            </a:lvl5pPr>
            <a:lvl6pPr lvl="5" rtl="0" algn="ctr">
              <a:lnSpc>
                <a:spcPct val="100000"/>
              </a:lnSpc>
              <a:spcBef>
                <a:spcPts val="0"/>
              </a:spcBef>
              <a:spcAft>
                <a:spcPts val="0"/>
              </a:spcAft>
              <a:buSzPts val="1800"/>
              <a:buNone/>
              <a:defRPr b="1" sz="1800"/>
            </a:lvl6pPr>
            <a:lvl7pPr lvl="6" rtl="0" algn="ctr">
              <a:lnSpc>
                <a:spcPct val="100000"/>
              </a:lnSpc>
              <a:spcBef>
                <a:spcPts val="0"/>
              </a:spcBef>
              <a:spcAft>
                <a:spcPts val="0"/>
              </a:spcAft>
              <a:buSzPts val="1800"/>
              <a:buNone/>
              <a:defRPr b="1" sz="1800"/>
            </a:lvl7pPr>
            <a:lvl8pPr lvl="7" rtl="0" algn="ctr">
              <a:lnSpc>
                <a:spcPct val="100000"/>
              </a:lnSpc>
              <a:spcBef>
                <a:spcPts val="0"/>
              </a:spcBef>
              <a:spcAft>
                <a:spcPts val="0"/>
              </a:spcAft>
              <a:buSzPts val="1800"/>
              <a:buNone/>
              <a:defRPr b="1" sz="1800"/>
            </a:lvl8pPr>
            <a:lvl9pPr lvl="8" rtl="0" algn="ctr">
              <a:lnSpc>
                <a:spcPct val="100000"/>
              </a:lnSpc>
              <a:spcBef>
                <a:spcPts val="0"/>
              </a:spcBef>
              <a:spcAft>
                <a:spcPts val="0"/>
              </a:spcAft>
              <a:buSzPts val="1800"/>
              <a:buNone/>
              <a:defRPr b="1" sz="1800"/>
            </a:lvl9pPr>
          </a:lstStyle>
          <a:p/>
        </p:txBody>
      </p:sp>
      <p:sp>
        <p:nvSpPr>
          <p:cNvPr id="70" name="Google Shape;70;p15"/>
          <p:cNvSpPr txBox="1"/>
          <p:nvPr>
            <p:ph idx="12" type="sldNum"/>
          </p:nvPr>
        </p:nvSpPr>
        <p:spPr>
          <a:xfrm>
            <a:off x="27122" y="4749851"/>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rgbClr val="00AE9D"/>
                </a:solidFill>
                <a:latin typeface="Karla"/>
                <a:ea typeface="Karla"/>
                <a:cs typeface="Karla"/>
                <a:sym typeface="Karla"/>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1" name="Shape 71"/>
        <p:cNvGrpSpPr/>
        <p:nvPr/>
      </p:nvGrpSpPr>
      <p:grpSpPr>
        <a:xfrm>
          <a:off x="0" y="0"/>
          <a:ext cx="0" cy="0"/>
          <a:chOff x="0" y="0"/>
          <a:chExt cx="0" cy="0"/>
        </a:xfrm>
      </p:grpSpPr>
      <p:sp>
        <p:nvSpPr>
          <p:cNvPr id="72" name="Google Shape;72;p1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73" name="Google Shape;73;p1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74" name="Google Shape;74;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5" name="Google Shape;75;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6" name="Google Shape;76;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3">
    <p:spTree>
      <p:nvGrpSpPr>
        <p:cNvPr id="77" name="Shape 77"/>
        <p:cNvGrpSpPr/>
        <p:nvPr/>
      </p:nvGrpSpPr>
      <p:grpSpPr>
        <a:xfrm>
          <a:off x="0" y="0"/>
          <a:ext cx="0" cy="0"/>
          <a:chOff x="0" y="0"/>
          <a:chExt cx="0" cy="0"/>
        </a:xfrm>
      </p:grpSpPr>
      <p:sp>
        <p:nvSpPr>
          <p:cNvPr id="78" name="Google Shape;78;p17"/>
          <p:cNvSpPr txBox="1"/>
          <p:nvPr>
            <p:ph type="title"/>
          </p:nvPr>
        </p:nvSpPr>
        <p:spPr>
          <a:xfrm>
            <a:off x="1994850" y="1697488"/>
            <a:ext cx="5154300" cy="1125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9000"/>
              <a:buNone/>
              <a:defRPr sz="9000"/>
            </a:lvl1pPr>
            <a:lvl2pPr lvl="1" rtl="0" algn="ctr">
              <a:lnSpc>
                <a:spcPct val="100000"/>
              </a:lnSpc>
              <a:spcBef>
                <a:spcPts val="0"/>
              </a:spcBef>
              <a:spcAft>
                <a:spcPts val="0"/>
              </a:spcAft>
              <a:buSzPts val="9000"/>
              <a:buNone/>
              <a:defRPr sz="9000"/>
            </a:lvl2pPr>
            <a:lvl3pPr lvl="2" rtl="0" algn="ctr">
              <a:lnSpc>
                <a:spcPct val="100000"/>
              </a:lnSpc>
              <a:spcBef>
                <a:spcPts val="0"/>
              </a:spcBef>
              <a:spcAft>
                <a:spcPts val="0"/>
              </a:spcAft>
              <a:buSzPts val="9000"/>
              <a:buNone/>
              <a:defRPr sz="9000"/>
            </a:lvl3pPr>
            <a:lvl4pPr lvl="3" rtl="0" algn="ctr">
              <a:lnSpc>
                <a:spcPct val="100000"/>
              </a:lnSpc>
              <a:spcBef>
                <a:spcPts val="0"/>
              </a:spcBef>
              <a:spcAft>
                <a:spcPts val="0"/>
              </a:spcAft>
              <a:buSzPts val="9000"/>
              <a:buNone/>
              <a:defRPr sz="9000"/>
            </a:lvl4pPr>
            <a:lvl5pPr lvl="4" rtl="0" algn="ctr">
              <a:lnSpc>
                <a:spcPct val="100000"/>
              </a:lnSpc>
              <a:spcBef>
                <a:spcPts val="0"/>
              </a:spcBef>
              <a:spcAft>
                <a:spcPts val="0"/>
              </a:spcAft>
              <a:buSzPts val="9000"/>
              <a:buNone/>
              <a:defRPr sz="9000"/>
            </a:lvl5pPr>
            <a:lvl6pPr lvl="5" rtl="0" algn="ctr">
              <a:lnSpc>
                <a:spcPct val="100000"/>
              </a:lnSpc>
              <a:spcBef>
                <a:spcPts val="0"/>
              </a:spcBef>
              <a:spcAft>
                <a:spcPts val="0"/>
              </a:spcAft>
              <a:buSzPts val="9000"/>
              <a:buNone/>
              <a:defRPr sz="9000"/>
            </a:lvl6pPr>
            <a:lvl7pPr lvl="6" rtl="0" algn="ctr">
              <a:lnSpc>
                <a:spcPct val="100000"/>
              </a:lnSpc>
              <a:spcBef>
                <a:spcPts val="0"/>
              </a:spcBef>
              <a:spcAft>
                <a:spcPts val="0"/>
              </a:spcAft>
              <a:buSzPts val="9000"/>
              <a:buNone/>
              <a:defRPr sz="9000"/>
            </a:lvl7pPr>
            <a:lvl8pPr lvl="7" rtl="0" algn="ctr">
              <a:lnSpc>
                <a:spcPct val="100000"/>
              </a:lnSpc>
              <a:spcBef>
                <a:spcPts val="0"/>
              </a:spcBef>
              <a:spcAft>
                <a:spcPts val="0"/>
              </a:spcAft>
              <a:buSzPts val="9000"/>
              <a:buNone/>
              <a:defRPr sz="9000"/>
            </a:lvl8pPr>
            <a:lvl9pPr lvl="8" rtl="0" algn="ctr">
              <a:lnSpc>
                <a:spcPct val="100000"/>
              </a:lnSpc>
              <a:spcBef>
                <a:spcPts val="0"/>
              </a:spcBef>
              <a:spcAft>
                <a:spcPts val="0"/>
              </a:spcAft>
              <a:buSzPts val="9000"/>
              <a:buNone/>
              <a:defRPr sz="9000"/>
            </a:lvl9pPr>
          </a:lstStyle>
          <a:p/>
        </p:txBody>
      </p:sp>
      <p:sp>
        <p:nvSpPr>
          <p:cNvPr id="79" name="Google Shape;79;p17"/>
          <p:cNvSpPr txBox="1"/>
          <p:nvPr>
            <p:ph idx="1" type="subTitle"/>
          </p:nvPr>
        </p:nvSpPr>
        <p:spPr>
          <a:xfrm>
            <a:off x="2299500" y="2972150"/>
            <a:ext cx="4545000" cy="5544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cxnSp>
        <p:nvCxnSpPr>
          <p:cNvPr id="80" name="Google Shape;80;p17"/>
          <p:cNvCxnSpPr/>
          <p:nvPr/>
        </p:nvCxnSpPr>
        <p:spPr>
          <a:xfrm>
            <a:off x="-72550" y="274100"/>
            <a:ext cx="9287400" cy="0"/>
          </a:xfrm>
          <a:prstGeom prst="straightConnector1">
            <a:avLst/>
          </a:prstGeom>
          <a:noFill/>
          <a:ln cap="flat" cmpd="sng" w="28575">
            <a:solidFill>
              <a:schemeClr val="accent1"/>
            </a:solidFill>
            <a:prstDash val="solid"/>
            <a:round/>
            <a:headEnd len="sm" w="sm" type="none"/>
            <a:tailEnd len="sm" w="sm" type="none"/>
          </a:ln>
        </p:spPr>
      </p:cxnSp>
      <p:cxnSp>
        <p:nvCxnSpPr>
          <p:cNvPr id="81" name="Google Shape;81;p17"/>
          <p:cNvCxnSpPr/>
          <p:nvPr/>
        </p:nvCxnSpPr>
        <p:spPr>
          <a:xfrm>
            <a:off x="-72550" y="4877450"/>
            <a:ext cx="9287400" cy="0"/>
          </a:xfrm>
          <a:prstGeom prst="straightConnector1">
            <a:avLst/>
          </a:prstGeom>
          <a:noFill/>
          <a:ln cap="flat" cmpd="sng" w="28575">
            <a:solidFill>
              <a:schemeClr val="accent1"/>
            </a:solidFill>
            <a:prstDash val="solid"/>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82" name="Shape 82"/>
        <p:cNvGrpSpPr/>
        <p:nvPr/>
      </p:nvGrpSpPr>
      <p:grpSpPr>
        <a:xfrm>
          <a:off x="0" y="0"/>
          <a:ext cx="0" cy="0"/>
          <a:chOff x="0" y="0"/>
          <a:chExt cx="0" cy="0"/>
        </a:xfrm>
      </p:grpSpPr>
      <p:sp>
        <p:nvSpPr>
          <p:cNvPr id="83" name="Google Shape;83;p18"/>
          <p:cNvSpPr txBox="1"/>
          <p:nvPr>
            <p:ph idx="1" type="subTitle"/>
          </p:nvPr>
        </p:nvSpPr>
        <p:spPr>
          <a:xfrm>
            <a:off x="895950" y="1682000"/>
            <a:ext cx="3847200" cy="23799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accent1"/>
              </a:buClr>
              <a:buSzPts val="1400"/>
              <a:buChar char="●"/>
              <a:defRPr sz="1400"/>
            </a:lvl1pPr>
            <a:lvl2pPr lvl="1" rtl="0" algn="ctr">
              <a:lnSpc>
                <a:spcPct val="115000"/>
              </a:lnSpc>
              <a:spcBef>
                <a:spcPts val="0"/>
              </a:spcBef>
              <a:spcAft>
                <a:spcPts val="0"/>
              </a:spcAft>
              <a:buSzPts val="1400"/>
              <a:buChar char="○"/>
              <a:defRPr/>
            </a:lvl2pPr>
            <a:lvl3pPr lvl="2" rtl="0" algn="ctr">
              <a:lnSpc>
                <a:spcPct val="115000"/>
              </a:lnSpc>
              <a:spcBef>
                <a:spcPts val="0"/>
              </a:spcBef>
              <a:spcAft>
                <a:spcPts val="0"/>
              </a:spcAft>
              <a:buSzPts val="1400"/>
              <a:buChar char="■"/>
              <a:defRPr/>
            </a:lvl3pPr>
            <a:lvl4pPr lvl="3" rtl="0" algn="ctr">
              <a:lnSpc>
                <a:spcPct val="115000"/>
              </a:lnSpc>
              <a:spcBef>
                <a:spcPts val="0"/>
              </a:spcBef>
              <a:spcAft>
                <a:spcPts val="0"/>
              </a:spcAft>
              <a:buSzPts val="1400"/>
              <a:buChar char="●"/>
              <a:defRPr/>
            </a:lvl4pPr>
            <a:lvl5pPr lvl="4" rtl="0" algn="ctr">
              <a:lnSpc>
                <a:spcPct val="115000"/>
              </a:lnSpc>
              <a:spcBef>
                <a:spcPts val="0"/>
              </a:spcBef>
              <a:spcAft>
                <a:spcPts val="0"/>
              </a:spcAft>
              <a:buSzPts val="1400"/>
              <a:buChar char="○"/>
              <a:defRPr/>
            </a:lvl5pPr>
            <a:lvl6pPr lvl="5" rtl="0" algn="ctr">
              <a:lnSpc>
                <a:spcPct val="115000"/>
              </a:lnSpc>
              <a:spcBef>
                <a:spcPts val="0"/>
              </a:spcBef>
              <a:spcAft>
                <a:spcPts val="0"/>
              </a:spcAft>
              <a:buSzPts val="1400"/>
              <a:buChar char="■"/>
              <a:defRPr/>
            </a:lvl6pPr>
            <a:lvl7pPr lvl="6" rtl="0" algn="ctr">
              <a:lnSpc>
                <a:spcPct val="115000"/>
              </a:lnSpc>
              <a:spcBef>
                <a:spcPts val="0"/>
              </a:spcBef>
              <a:spcAft>
                <a:spcPts val="0"/>
              </a:spcAft>
              <a:buSzPts val="1400"/>
              <a:buChar char="●"/>
              <a:defRPr/>
            </a:lvl7pPr>
            <a:lvl8pPr lvl="7" rtl="0" algn="ctr">
              <a:lnSpc>
                <a:spcPct val="115000"/>
              </a:lnSpc>
              <a:spcBef>
                <a:spcPts val="0"/>
              </a:spcBef>
              <a:spcAft>
                <a:spcPts val="0"/>
              </a:spcAft>
              <a:buSzPts val="1400"/>
              <a:buChar char="○"/>
              <a:defRPr/>
            </a:lvl8pPr>
            <a:lvl9pPr lvl="8" rtl="0" algn="ctr">
              <a:lnSpc>
                <a:spcPct val="115000"/>
              </a:lnSpc>
              <a:spcBef>
                <a:spcPts val="0"/>
              </a:spcBef>
              <a:spcAft>
                <a:spcPts val="0"/>
              </a:spcAft>
              <a:buSzPts val="1400"/>
              <a:buChar char="■"/>
              <a:defRPr/>
            </a:lvl9pPr>
          </a:lstStyle>
          <a:p/>
        </p:txBody>
      </p:sp>
      <p:sp>
        <p:nvSpPr>
          <p:cNvPr id="84" name="Google Shape;84;p18"/>
          <p:cNvSpPr txBox="1"/>
          <p:nvPr>
            <p:ph type="title"/>
          </p:nvPr>
        </p:nvSpPr>
        <p:spPr>
          <a:xfrm>
            <a:off x="713225" y="445025"/>
            <a:ext cx="5679900" cy="5727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cxnSp>
        <p:nvCxnSpPr>
          <p:cNvPr id="85" name="Google Shape;85;p18"/>
          <p:cNvCxnSpPr/>
          <p:nvPr/>
        </p:nvCxnSpPr>
        <p:spPr>
          <a:xfrm>
            <a:off x="-72550" y="274100"/>
            <a:ext cx="9287400" cy="0"/>
          </a:xfrm>
          <a:prstGeom prst="straightConnector1">
            <a:avLst/>
          </a:prstGeom>
          <a:noFill/>
          <a:ln cap="flat" cmpd="sng" w="28575">
            <a:solidFill>
              <a:schemeClr val="accent1"/>
            </a:solidFill>
            <a:prstDash val="solid"/>
            <a:round/>
            <a:headEnd len="sm" w="sm" type="none"/>
            <a:tailEnd len="sm" w="sm" type="none"/>
          </a:ln>
        </p:spPr>
      </p:cxnSp>
      <p:cxnSp>
        <p:nvCxnSpPr>
          <p:cNvPr id="86" name="Google Shape;86;p18"/>
          <p:cNvCxnSpPr/>
          <p:nvPr/>
        </p:nvCxnSpPr>
        <p:spPr>
          <a:xfrm>
            <a:off x="-72550" y="4877450"/>
            <a:ext cx="9287400" cy="0"/>
          </a:xfrm>
          <a:prstGeom prst="straightConnector1">
            <a:avLst/>
          </a:prstGeom>
          <a:noFill/>
          <a:ln cap="flat" cmpd="sng" w="28575">
            <a:solidFill>
              <a:schemeClr val="accent1"/>
            </a:solidFill>
            <a:prstDash val="solid"/>
            <a:round/>
            <a:headEnd len="sm" w="sm" type="none"/>
            <a:tailEnd len="sm" w="sm" type="none"/>
          </a:ln>
        </p:spPr>
      </p:cxnSp>
      <p:cxnSp>
        <p:nvCxnSpPr>
          <p:cNvPr id="87" name="Google Shape;87;p18"/>
          <p:cNvCxnSpPr/>
          <p:nvPr/>
        </p:nvCxnSpPr>
        <p:spPr>
          <a:xfrm flipH="1">
            <a:off x="5925450" y="2797500"/>
            <a:ext cx="3378000" cy="2466900"/>
          </a:xfrm>
          <a:prstGeom prst="curvedConnector3">
            <a:avLst>
              <a:gd fmla="val 50000" name="adj1"/>
            </a:avLst>
          </a:prstGeom>
          <a:noFill/>
          <a:ln cap="flat" cmpd="sng" w="28575">
            <a:solidFill>
              <a:schemeClr val="accent2"/>
            </a:solidFill>
            <a:prstDash val="solid"/>
            <a:round/>
            <a:headEnd len="sm" w="sm" type="none"/>
            <a:tailEnd len="sm" w="sm"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0_1">
    <p:spTree>
      <p:nvGrpSpPr>
        <p:cNvPr id="88" name="Shape 88"/>
        <p:cNvGrpSpPr/>
        <p:nvPr/>
      </p:nvGrpSpPr>
      <p:grpSpPr>
        <a:xfrm>
          <a:off x="0" y="0"/>
          <a:ext cx="0" cy="0"/>
          <a:chOff x="0" y="0"/>
          <a:chExt cx="0" cy="0"/>
        </a:xfrm>
      </p:grpSpPr>
      <p:cxnSp>
        <p:nvCxnSpPr>
          <p:cNvPr id="89" name="Google Shape;89;p19"/>
          <p:cNvCxnSpPr/>
          <p:nvPr/>
        </p:nvCxnSpPr>
        <p:spPr>
          <a:xfrm>
            <a:off x="-72550" y="4877450"/>
            <a:ext cx="9287400" cy="0"/>
          </a:xfrm>
          <a:prstGeom prst="straightConnector1">
            <a:avLst/>
          </a:prstGeom>
          <a:noFill/>
          <a:ln cap="flat" cmpd="sng" w="28575">
            <a:solidFill>
              <a:schemeClr val="accent1"/>
            </a:solidFill>
            <a:prstDash val="solid"/>
            <a:round/>
            <a:headEnd len="sm" w="sm" type="none"/>
            <a:tailEnd len="sm" w="sm" type="none"/>
          </a:ln>
        </p:spPr>
      </p:cxnSp>
      <p:cxnSp>
        <p:nvCxnSpPr>
          <p:cNvPr id="90" name="Google Shape;90;p19"/>
          <p:cNvCxnSpPr/>
          <p:nvPr/>
        </p:nvCxnSpPr>
        <p:spPr>
          <a:xfrm>
            <a:off x="-72550" y="274100"/>
            <a:ext cx="9287400" cy="0"/>
          </a:xfrm>
          <a:prstGeom prst="straightConnector1">
            <a:avLst/>
          </a:prstGeom>
          <a:noFill/>
          <a:ln cap="flat" cmpd="sng" w="28575">
            <a:solidFill>
              <a:schemeClr val="accent1"/>
            </a:solidFill>
            <a:prstDash val="solid"/>
            <a:round/>
            <a:headEnd len="sm" w="sm" type="none"/>
            <a:tailEnd len="sm" w="sm" type="none"/>
          </a:ln>
        </p:spPr>
      </p:cxnSp>
      <p:cxnSp>
        <p:nvCxnSpPr>
          <p:cNvPr id="91" name="Google Shape;91;p19"/>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sm" w="sm" type="none"/>
            <a:tailEnd len="sm" w="sm" type="none"/>
          </a:ln>
        </p:spPr>
      </p:cxnSp>
      <p:cxnSp>
        <p:nvCxnSpPr>
          <p:cNvPr id="92" name="Google Shape;92;p19"/>
          <p:cNvCxnSpPr/>
          <p:nvPr/>
        </p:nvCxnSpPr>
        <p:spPr>
          <a:xfrm>
            <a:off x="-147275" y="3943475"/>
            <a:ext cx="1993200" cy="1330200"/>
          </a:xfrm>
          <a:prstGeom prst="curvedConnector3">
            <a:avLst>
              <a:gd fmla="val 50000" name="adj1"/>
            </a:avLst>
          </a:prstGeom>
          <a:noFill/>
          <a:ln cap="flat" cmpd="sng" w="28575">
            <a:solidFill>
              <a:schemeClr val="accent2"/>
            </a:solidFill>
            <a:prstDash val="solid"/>
            <a:round/>
            <a:headEnd len="sm" w="sm" type="none"/>
            <a:tailEnd len="sm" w="sm" type="none"/>
          </a:ln>
        </p:spPr>
      </p:cxnSp>
    </p:spTree>
  </p:cSld>
  <p:clrMapOvr>
    <a:masterClrMapping/>
  </p:clrMapOvr>
</p:sldLayout>
</file>

<file path=ppt/slideLayouts/slideLayout1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title and description 2">
  <p:cSld name="SECTION_TITLE_AND_DESCRIPTION_2">
    <p:spTree>
      <p:nvGrpSpPr>
        <p:cNvPr id="93" name="Shape 93"/>
        <p:cNvGrpSpPr/>
        <p:nvPr/>
      </p:nvGrpSpPr>
      <p:grpSpPr>
        <a:xfrm>
          <a:off x="0" y="0"/>
          <a:ext cx="0" cy="0"/>
          <a:chOff x="0" y="0"/>
          <a:chExt cx="0" cy="0"/>
        </a:xfrm>
      </p:grpSpPr>
      <p:sp>
        <p:nvSpPr>
          <p:cNvPr id="94" name="Google Shape;94;p20"/>
          <p:cNvSpPr txBox="1"/>
          <p:nvPr>
            <p:ph idx="1" type="subTitle"/>
          </p:nvPr>
        </p:nvSpPr>
        <p:spPr>
          <a:xfrm>
            <a:off x="808075" y="2655775"/>
            <a:ext cx="3892800" cy="1413300"/>
          </a:xfrm>
          <a:prstGeom prst="rect">
            <a:avLst/>
          </a:prstGeom>
          <a:noFill/>
          <a:ln>
            <a:noFill/>
          </a:ln>
        </p:spPr>
        <p:txBody>
          <a:bodyPr anchor="t" anchorCtr="0" bIns="91425" lIns="91425" rIns="91425" spcFirstLastPara="1" tIns="91425" wrap="square">
            <a:noAutofit/>
          </a:bodyPr>
          <a:lstStyle>
            <a:lvl1pPr algn="l" lvl="0" rtl="0">
              <a:lnSpc>
                <a:spcPct val="100000"/>
              </a:lnSpc>
              <a:spcBef>
                <a:spcPts val="0"/>
              </a:spcBef>
              <a:spcAft>
                <a:spcPts val="0"/>
              </a:spcAft>
              <a:buSzPts val="1400"/>
              <a:buNone/>
              <a:defRPr sz="1400">
                <a:solidFill>
                  <a:schemeClr val="dk1"/>
                </a:solidFill>
                <a:latin typeface="Didact Gothic"/>
                <a:ea typeface="Didact Gothic"/>
                <a:cs typeface="Didact Gothic"/>
                <a:sym typeface="Didact Gothic"/>
              </a:defRPr>
            </a:lvl1pPr>
            <a:lvl2pPr algn="l" lvl="1" rtl="0">
              <a:lnSpc>
                <a:spcPct val="100000"/>
              </a:lnSpc>
              <a:spcBef>
                <a:spcPts val="0"/>
              </a:spcBef>
              <a:spcAft>
                <a:spcPts val="0"/>
              </a:spcAft>
              <a:buSzPts val="1400"/>
              <a:buNone/>
              <a:defRPr sz="1400">
                <a:solidFill>
                  <a:schemeClr val="dk1"/>
                </a:solidFill>
                <a:latin typeface="Didact Gothic"/>
                <a:ea typeface="Didact Gothic"/>
                <a:cs typeface="Didact Gothic"/>
                <a:sym typeface="Didact Gothic"/>
              </a:defRPr>
            </a:lvl2pPr>
            <a:lvl3pPr algn="l" lvl="2" rtl="0">
              <a:lnSpc>
                <a:spcPct val="100000"/>
              </a:lnSpc>
              <a:spcBef>
                <a:spcPts val="0"/>
              </a:spcBef>
              <a:spcAft>
                <a:spcPts val="0"/>
              </a:spcAft>
              <a:buSzPts val="1400"/>
              <a:buNone/>
              <a:defRPr sz="1400">
                <a:solidFill>
                  <a:schemeClr val="dk1"/>
                </a:solidFill>
                <a:latin typeface="Didact Gothic"/>
                <a:ea typeface="Didact Gothic"/>
                <a:cs typeface="Didact Gothic"/>
                <a:sym typeface="Didact Gothic"/>
              </a:defRPr>
            </a:lvl3pPr>
            <a:lvl4pPr algn="l" lvl="3" rtl="0">
              <a:lnSpc>
                <a:spcPct val="100000"/>
              </a:lnSpc>
              <a:spcBef>
                <a:spcPts val="0"/>
              </a:spcBef>
              <a:spcAft>
                <a:spcPts val="0"/>
              </a:spcAft>
              <a:buSzPts val="1400"/>
              <a:buNone/>
              <a:defRPr sz="1400">
                <a:solidFill>
                  <a:schemeClr val="dk1"/>
                </a:solidFill>
                <a:latin typeface="Didact Gothic"/>
                <a:ea typeface="Didact Gothic"/>
                <a:cs typeface="Didact Gothic"/>
                <a:sym typeface="Didact Gothic"/>
              </a:defRPr>
            </a:lvl4pPr>
            <a:lvl5pPr algn="l" lvl="4" rtl="0">
              <a:lnSpc>
                <a:spcPct val="100000"/>
              </a:lnSpc>
              <a:spcBef>
                <a:spcPts val="0"/>
              </a:spcBef>
              <a:spcAft>
                <a:spcPts val="0"/>
              </a:spcAft>
              <a:buSzPts val="1400"/>
              <a:buNone/>
              <a:defRPr sz="1400">
                <a:solidFill>
                  <a:schemeClr val="dk1"/>
                </a:solidFill>
                <a:latin typeface="Didact Gothic"/>
                <a:ea typeface="Didact Gothic"/>
                <a:cs typeface="Didact Gothic"/>
                <a:sym typeface="Didact Gothic"/>
              </a:defRPr>
            </a:lvl5pPr>
            <a:lvl6pPr algn="l" lvl="5" rtl="0">
              <a:lnSpc>
                <a:spcPct val="100000"/>
              </a:lnSpc>
              <a:spcBef>
                <a:spcPts val="0"/>
              </a:spcBef>
              <a:spcAft>
                <a:spcPts val="0"/>
              </a:spcAft>
              <a:buSzPts val="1400"/>
              <a:buNone/>
              <a:defRPr sz="1400">
                <a:solidFill>
                  <a:schemeClr val="dk1"/>
                </a:solidFill>
                <a:latin typeface="Didact Gothic"/>
                <a:ea typeface="Didact Gothic"/>
                <a:cs typeface="Didact Gothic"/>
                <a:sym typeface="Didact Gothic"/>
              </a:defRPr>
            </a:lvl6pPr>
            <a:lvl7pPr algn="l" lvl="6" rtl="0">
              <a:lnSpc>
                <a:spcPct val="100000"/>
              </a:lnSpc>
              <a:spcBef>
                <a:spcPts val="0"/>
              </a:spcBef>
              <a:spcAft>
                <a:spcPts val="0"/>
              </a:spcAft>
              <a:buSzPts val="1400"/>
              <a:buNone/>
              <a:defRPr sz="1400">
                <a:solidFill>
                  <a:schemeClr val="dk1"/>
                </a:solidFill>
                <a:latin typeface="Didact Gothic"/>
                <a:ea typeface="Didact Gothic"/>
                <a:cs typeface="Didact Gothic"/>
                <a:sym typeface="Didact Gothic"/>
              </a:defRPr>
            </a:lvl7pPr>
            <a:lvl8pPr algn="l" lvl="7" rtl="0">
              <a:lnSpc>
                <a:spcPct val="100000"/>
              </a:lnSpc>
              <a:spcBef>
                <a:spcPts val="0"/>
              </a:spcBef>
              <a:spcAft>
                <a:spcPts val="0"/>
              </a:spcAft>
              <a:buSzPts val="1400"/>
              <a:buNone/>
              <a:defRPr sz="1400">
                <a:solidFill>
                  <a:schemeClr val="dk1"/>
                </a:solidFill>
                <a:latin typeface="Didact Gothic"/>
                <a:ea typeface="Didact Gothic"/>
                <a:cs typeface="Didact Gothic"/>
                <a:sym typeface="Didact Gothic"/>
              </a:defRPr>
            </a:lvl8pPr>
            <a:lvl9pPr algn="l" lvl="8" rtl="0">
              <a:lnSpc>
                <a:spcPct val="100000"/>
              </a:lnSpc>
              <a:spcBef>
                <a:spcPts val="0"/>
              </a:spcBef>
              <a:spcAft>
                <a:spcPts val="0"/>
              </a:spcAft>
              <a:buSzPts val="1400"/>
              <a:buNone/>
              <a:defRPr sz="1400">
                <a:solidFill>
                  <a:schemeClr val="dk1"/>
                </a:solidFill>
                <a:latin typeface="Didact Gothic"/>
                <a:ea typeface="Didact Gothic"/>
                <a:cs typeface="Didact Gothic"/>
                <a:sym typeface="Didact Gothic"/>
              </a:defRPr>
            </a:lvl9pPr>
          </a:lstStyle>
          <a:p/>
        </p:txBody>
      </p:sp>
      <p:sp>
        <p:nvSpPr>
          <p:cNvPr id="95" name="Google Shape;95;p20"/>
          <p:cNvSpPr txBox="1"/>
          <p:nvPr>
            <p:ph type="title"/>
          </p:nvPr>
        </p:nvSpPr>
        <p:spPr>
          <a:xfrm>
            <a:off x="808075" y="1602950"/>
            <a:ext cx="3682800" cy="1013700"/>
          </a:xfrm>
          <a:prstGeom prst="rect">
            <a:avLst/>
          </a:prstGeom>
          <a:noFill/>
          <a:ln>
            <a:noFill/>
          </a:ln>
        </p:spPr>
        <p:txBody>
          <a:bodyPr anchor="t" anchorCtr="0" bIns="91425" lIns="91425" rIns="91425" spcFirstLastPara="1" tIns="91425" wrap="square">
            <a:noAutofit/>
          </a:bodyPr>
          <a:lstStyle>
            <a:lvl1pPr algn="l" lvl="0" rtl="0">
              <a:lnSpc>
                <a:spcPct val="100000"/>
              </a:lnSpc>
              <a:spcBef>
                <a:spcPts val="0"/>
              </a:spcBef>
              <a:spcAft>
                <a:spcPts val="0"/>
              </a:spcAft>
              <a:buClr>
                <a:schemeClr val="dk1"/>
              </a:buClr>
              <a:buSzPts val="3000"/>
              <a:buNone/>
              <a:defRPr b="0"/>
            </a:lvl1pPr>
            <a:lvl2pPr algn="ctr" lvl="1" rtl="0">
              <a:lnSpc>
                <a:spcPct val="100000"/>
              </a:lnSpc>
              <a:spcBef>
                <a:spcPts val="0"/>
              </a:spcBef>
              <a:spcAft>
                <a:spcPts val="0"/>
              </a:spcAft>
              <a:buClr>
                <a:schemeClr val="dk1"/>
              </a:buClr>
              <a:buSzPts val="3000"/>
              <a:buNone/>
              <a:defRPr>
                <a:solidFill>
                  <a:schemeClr val="dk1"/>
                </a:solidFill>
              </a:defRPr>
            </a:lvl2pPr>
            <a:lvl3pPr algn="ctr" lvl="2" rtl="0">
              <a:lnSpc>
                <a:spcPct val="100000"/>
              </a:lnSpc>
              <a:spcBef>
                <a:spcPts val="0"/>
              </a:spcBef>
              <a:spcAft>
                <a:spcPts val="0"/>
              </a:spcAft>
              <a:buClr>
                <a:schemeClr val="dk1"/>
              </a:buClr>
              <a:buSzPts val="3000"/>
              <a:buNone/>
              <a:defRPr>
                <a:solidFill>
                  <a:schemeClr val="dk1"/>
                </a:solidFill>
              </a:defRPr>
            </a:lvl3pPr>
            <a:lvl4pPr algn="ctr" lvl="3" rtl="0">
              <a:lnSpc>
                <a:spcPct val="100000"/>
              </a:lnSpc>
              <a:spcBef>
                <a:spcPts val="0"/>
              </a:spcBef>
              <a:spcAft>
                <a:spcPts val="0"/>
              </a:spcAft>
              <a:buClr>
                <a:schemeClr val="dk1"/>
              </a:buClr>
              <a:buSzPts val="3000"/>
              <a:buNone/>
              <a:defRPr>
                <a:solidFill>
                  <a:schemeClr val="dk1"/>
                </a:solidFill>
              </a:defRPr>
            </a:lvl4pPr>
            <a:lvl5pPr algn="ctr" lvl="4" rtl="0">
              <a:lnSpc>
                <a:spcPct val="100000"/>
              </a:lnSpc>
              <a:spcBef>
                <a:spcPts val="0"/>
              </a:spcBef>
              <a:spcAft>
                <a:spcPts val="0"/>
              </a:spcAft>
              <a:buClr>
                <a:schemeClr val="dk1"/>
              </a:buClr>
              <a:buSzPts val="3000"/>
              <a:buNone/>
              <a:defRPr>
                <a:solidFill>
                  <a:schemeClr val="dk1"/>
                </a:solidFill>
              </a:defRPr>
            </a:lvl5pPr>
            <a:lvl6pPr algn="ctr" lvl="5" rtl="0">
              <a:lnSpc>
                <a:spcPct val="100000"/>
              </a:lnSpc>
              <a:spcBef>
                <a:spcPts val="0"/>
              </a:spcBef>
              <a:spcAft>
                <a:spcPts val="0"/>
              </a:spcAft>
              <a:buClr>
                <a:schemeClr val="dk1"/>
              </a:buClr>
              <a:buSzPts val="3000"/>
              <a:buNone/>
              <a:defRPr>
                <a:solidFill>
                  <a:schemeClr val="dk1"/>
                </a:solidFill>
              </a:defRPr>
            </a:lvl6pPr>
            <a:lvl7pPr algn="ctr" lvl="6" rtl="0">
              <a:lnSpc>
                <a:spcPct val="100000"/>
              </a:lnSpc>
              <a:spcBef>
                <a:spcPts val="0"/>
              </a:spcBef>
              <a:spcAft>
                <a:spcPts val="0"/>
              </a:spcAft>
              <a:buClr>
                <a:schemeClr val="dk1"/>
              </a:buClr>
              <a:buSzPts val="3000"/>
              <a:buNone/>
              <a:defRPr>
                <a:solidFill>
                  <a:schemeClr val="dk1"/>
                </a:solidFill>
              </a:defRPr>
            </a:lvl7pPr>
            <a:lvl8pPr algn="ctr" lvl="7" rtl="0">
              <a:lnSpc>
                <a:spcPct val="100000"/>
              </a:lnSpc>
              <a:spcBef>
                <a:spcPts val="0"/>
              </a:spcBef>
              <a:spcAft>
                <a:spcPts val="0"/>
              </a:spcAft>
              <a:buClr>
                <a:schemeClr val="dk1"/>
              </a:buClr>
              <a:buSzPts val="3000"/>
              <a:buNone/>
              <a:defRPr>
                <a:solidFill>
                  <a:schemeClr val="dk1"/>
                </a:solidFill>
              </a:defRPr>
            </a:lvl8pPr>
            <a:lvl9pPr algn="ctr" lvl="8" rtl="0">
              <a:lnSpc>
                <a:spcPct val="100000"/>
              </a:lnSpc>
              <a:spcBef>
                <a:spcPts val="0"/>
              </a:spcBef>
              <a:spcAft>
                <a:spcPts val="0"/>
              </a:spcAft>
              <a:buClr>
                <a:schemeClr val="dk1"/>
              </a:buClr>
              <a:buSzPts val="3000"/>
              <a:buNone/>
              <a:defRPr>
                <a:solidFill>
                  <a:schemeClr val="dk1"/>
                </a:solidFill>
              </a:defRPr>
            </a:lvl9pPr>
          </a:lstStyle>
          <a:p/>
        </p:txBody>
      </p:sp>
      <p:pic>
        <p:nvPicPr>
          <p:cNvPr id="96" name="Google Shape;96;p20"/>
          <p:cNvPicPr preferRelativeResize="0"/>
          <p:nvPr/>
        </p:nvPicPr>
        <p:blipFill rotWithShape="1">
          <a:blip r:embed="rId2">
            <a:alphaModFix/>
          </a:blip>
          <a:srcRect b="6602" l="41587" r="63" t="69564"/>
          <a:stretch/>
        </p:blipFill>
        <p:spPr>
          <a:xfrm>
            <a:off x="0" y="0"/>
            <a:ext cx="2037001" cy="1124125"/>
          </a:xfrm>
          <a:prstGeom prst="rect">
            <a:avLst/>
          </a:prstGeom>
          <a:noFill/>
          <a:ln>
            <a:noFill/>
          </a:ln>
        </p:spPr>
      </p:pic>
      <p:pic>
        <p:nvPicPr>
          <p:cNvPr id="97" name="Google Shape;97;p20"/>
          <p:cNvPicPr preferRelativeResize="0"/>
          <p:nvPr/>
        </p:nvPicPr>
        <p:blipFill rotWithShape="1">
          <a:blip r:embed="rId2">
            <a:alphaModFix/>
          </a:blip>
          <a:srcRect b="69942" l="8679" r="8442" t="14404"/>
          <a:stretch/>
        </p:blipFill>
        <p:spPr>
          <a:xfrm>
            <a:off x="673250" y="4405200"/>
            <a:ext cx="2893324" cy="738301"/>
          </a:xfrm>
          <a:prstGeom prst="rect">
            <a:avLst/>
          </a:prstGeom>
          <a:noFill/>
          <a:ln>
            <a:noFill/>
          </a:ln>
        </p:spPr>
      </p:pic>
    </p:spTree>
  </p:cSld>
  <p:clrMapOvr>
    <a:masterClrMapping/>
  </p:clrMapOvr>
</p:sldLayout>
</file>

<file path=ppt/slideLayouts/slideLayout2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1">
  <p:cSld name="CUSTOM_1">
    <p:spTree>
      <p:nvGrpSpPr>
        <p:cNvPr id="98" name="Shape 98"/>
        <p:cNvGrpSpPr/>
        <p:nvPr/>
      </p:nvGrpSpPr>
      <p:grpSpPr>
        <a:xfrm>
          <a:off x="0" y="0"/>
          <a:ext cx="0" cy="0"/>
          <a:chOff x="0" y="0"/>
          <a:chExt cx="0" cy="0"/>
        </a:xfrm>
      </p:grpSpPr>
      <p:sp>
        <p:nvSpPr>
          <p:cNvPr id="99" name="Google Shape;99;p21"/>
          <p:cNvSpPr txBox="1"/>
          <p:nvPr>
            <p:ph idx="1" type="subTitle"/>
          </p:nvPr>
        </p:nvSpPr>
        <p:spPr>
          <a:xfrm>
            <a:off x="2364300" y="1433100"/>
            <a:ext cx="4415400" cy="2745900"/>
          </a:xfrm>
          <a:prstGeom prst="rect">
            <a:avLst/>
          </a:prstGeom>
          <a:noFill/>
          <a:ln>
            <a:noFill/>
          </a:ln>
        </p:spPr>
        <p:txBody>
          <a:bodyPr anchor="t" anchorCtr="0" bIns="91425" lIns="91425" rIns="91425" spcFirstLastPara="1" tIns="91425" wrap="square">
            <a:noAutofit/>
          </a:bodyPr>
          <a:lstStyle>
            <a:lvl1pPr algn="l" lvl="0" rtl="0">
              <a:lnSpc>
                <a:spcPct val="100000"/>
              </a:lnSpc>
              <a:spcBef>
                <a:spcPts val="0"/>
              </a:spcBef>
              <a:spcAft>
                <a:spcPts val="0"/>
              </a:spcAft>
              <a:buSzPts val="1400"/>
              <a:buNone/>
              <a:defRPr sz="1600">
                <a:solidFill>
                  <a:schemeClr val="dk1"/>
                </a:solidFill>
                <a:latin typeface="Didact Gothic"/>
                <a:ea typeface="Didact Gothic"/>
                <a:cs typeface="Didact Gothic"/>
                <a:sym typeface="Didact Gothic"/>
              </a:defRPr>
            </a:lvl1pPr>
            <a:lvl2pPr algn="l" lvl="1" rtl="0">
              <a:lnSpc>
                <a:spcPct val="100000"/>
              </a:lnSpc>
              <a:spcBef>
                <a:spcPts val="0"/>
              </a:spcBef>
              <a:spcAft>
                <a:spcPts val="0"/>
              </a:spcAft>
              <a:buSzPts val="1400"/>
              <a:buNone/>
              <a:defRPr sz="1600">
                <a:solidFill>
                  <a:schemeClr val="dk1"/>
                </a:solidFill>
                <a:latin typeface="Didact Gothic"/>
                <a:ea typeface="Didact Gothic"/>
                <a:cs typeface="Didact Gothic"/>
                <a:sym typeface="Didact Gothic"/>
              </a:defRPr>
            </a:lvl2pPr>
            <a:lvl3pPr algn="l" lvl="2" rtl="0">
              <a:lnSpc>
                <a:spcPct val="100000"/>
              </a:lnSpc>
              <a:spcBef>
                <a:spcPts val="0"/>
              </a:spcBef>
              <a:spcAft>
                <a:spcPts val="0"/>
              </a:spcAft>
              <a:buSzPts val="1400"/>
              <a:buNone/>
              <a:defRPr sz="1600">
                <a:solidFill>
                  <a:schemeClr val="dk1"/>
                </a:solidFill>
                <a:latin typeface="Didact Gothic"/>
                <a:ea typeface="Didact Gothic"/>
                <a:cs typeface="Didact Gothic"/>
                <a:sym typeface="Didact Gothic"/>
              </a:defRPr>
            </a:lvl3pPr>
            <a:lvl4pPr algn="l" lvl="3" rtl="0">
              <a:lnSpc>
                <a:spcPct val="100000"/>
              </a:lnSpc>
              <a:spcBef>
                <a:spcPts val="0"/>
              </a:spcBef>
              <a:spcAft>
                <a:spcPts val="0"/>
              </a:spcAft>
              <a:buSzPts val="1400"/>
              <a:buNone/>
              <a:defRPr sz="1600">
                <a:solidFill>
                  <a:schemeClr val="dk1"/>
                </a:solidFill>
                <a:latin typeface="Didact Gothic"/>
                <a:ea typeface="Didact Gothic"/>
                <a:cs typeface="Didact Gothic"/>
                <a:sym typeface="Didact Gothic"/>
              </a:defRPr>
            </a:lvl4pPr>
            <a:lvl5pPr algn="l" lvl="4" rtl="0">
              <a:lnSpc>
                <a:spcPct val="100000"/>
              </a:lnSpc>
              <a:spcBef>
                <a:spcPts val="0"/>
              </a:spcBef>
              <a:spcAft>
                <a:spcPts val="0"/>
              </a:spcAft>
              <a:buSzPts val="1400"/>
              <a:buNone/>
              <a:defRPr sz="1600">
                <a:solidFill>
                  <a:schemeClr val="dk1"/>
                </a:solidFill>
                <a:latin typeface="Didact Gothic"/>
                <a:ea typeface="Didact Gothic"/>
                <a:cs typeface="Didact Gothic"/>
                <a:sym typeface="Didact Gothic"/>
              </a:defRPr>
            </a:lvl5pPr>
            <a:lvl6pPr algn="l" lvl="5" rtl="0">
              <a:lnSpc>
                <a:spcPct val="100000"/>
              </a:lnSpc>
              <a:spcBef>
                <a:spcPts val="0"/>
              </a:spcBef>
              <a:spcAft>
                <a:spcPts val="0"/>
              </a:spcAft>
              <a:buSzPts val="1400"/>
              <a:buNone/>
              <a:defRPr sz="1600">
                <a:solidFill>
                  <a:schemeClr val="dk1"/>
                </a:solidFill>
                <a:latin typeface="Didact Gothic"/>
                <a:ea typeface="Didact Gothic"/>
                <a:cs typeface="Didact Gothic"/>
                <a:sym typeface="Didact Gothic"/>
              </a:defRPr>
            </a:lvl6pPr>
            <a:lvl7pPr algn="l" lvl="6" rtl="0">
              <a:lnSpc>
                <a:spcPct val="100000"/>
              </a:lnSpc>
              <a:spcBef>
                <a:spcPts val="0"/>
              </a:spcBef>
              <a:spcAft>
                <a:spcPts val="0"/>
              </a:spcAft>
              <a:buSzPts val="1400"/>
              <a:buNone/>
              <a:defRPr sz="1600">
                <a:solidFill>
                  <a:schemeClr val="dk1"/>
                </a:solidFill>
                <a:latin typeface="Didact Gothic"/>
                <a:ea typeface="Didact Gothic"/>
                <a:cs typeface="Didact Gothic"/>
                <a:sym typeface="Didact Gothic"/>
              </a:defRPr>
            </a:lvl7pPr>
            <a:lvl8pPr algn="l" lvl="7" rtl="0">
              <a:lnSpc>
                <a:spcPct val="100000"/>
              </a:lnSpc>
              <a:spcBef>
                <a:spcPts val="0"/>
              </a:spcBef>
              <a:spcAft>
                <a:spcPts val="0"/>
              </a:spcAft>
              <a:buSzPts val="1400"/>
              <a:buNone/>
              <a:defRPr sz="1600">
                <a:solidFill>
                  <a:schemeClr val="dk1"/>
                </a:solidFill>
                <a:latin typeface="Didact Gothic"/>
                <a:ea typeface="Didact Gothic"/>
                <a:cs typeface="Didact Gothic"/>
                <a:sym typeface="Didact Gothic"/>
              </a:defRPr>
            </a:lvl8pPr>
            <a:lvl9pPr algn="l" lvl="8" rtl="0">
              <a:lnSpc>
                <a:spcPct val="100000"/>
              </a:lnSpc>
              <a:spcBef>
                <a:spcPts val="0"/>
              </a:spcBef>
              <a:spcAft>
                <a:spcPts val="0"/>
              </a:spcAft>
              <a:buSzPts val="1400"/>
              <a:buNone/>
              <a:defRPr sz="1600">
                <a:solidFill>
                  <a:schemeClr val="dk1"/>
                </a:solidFill>
                <a:latin typeface="Didact Gothic"/>
                <a:ea typeface="Didact Gothic"/>
                <a:cs typeface="Didact Gothic"/>
                <a:sym typeface="Didact Gothic"/>
              </a:defRPr>
            </a:lvl9pPr>
          </a:lstStyle>
          <a:p/>
        </p:txBody>
      </p:sp>
      <p:pic>
        <p:nvPicPr>
          <p:cNvPr id="100" name="Google Shape;100;p21"/>
          <p:cNvPicPr preferRelativeResize="0"/>
          <p:nvPr/>
        </p:nvPicPr>
        <p:blipFill rotWithShape="1">
          <a:blip r:embed="rId2">
            <a:alphaModFix/>
          </a:blip>
          <a:srcRect b="69942" l="8679" r="8442" t="14404"/>
          <a:stretch/>
        </p:blipFill>
        <p:spPr>
          <a:xfrm rot="10800000">
            <a:off x="429525" y="0"/>
            <a:ext cx="2893324" cy="738301"/>
          </a:xfrm>
          <a:prstGeom prst="rect">
            <a:avLst/>
          </a:prstGeom>
          <a:noFill/>
          <a:ln>
            <a:noFill/>
          </a:ln>
        </p:spPr>
      </p:pic>
      <p:pic>
        <p:nvPicPr>
          <p:cNvPr id="101" name="Google Shape;101;p21"/>
          <p:cNvPicPr preferRelativeResize="0"/>
          <p:nvPr/>
        </p:nvPicPr>
        <p:blipFill rotWithShape="1">
          <a:blip r:embed="rId2">
            <a:alphaModFix/>
          </a:blip>
          <a:srcRect b="5099" l="114" r="68010" t="8453"/>
          <a:stretch/>
        </p:blipFill>
        <p:spPr>
          <a:xfrm rot="5400000">
            <a:off x="6429000" y="2548126"/>
            <a:ext cx="1112775" cy="4077974"/>
          </a:xfrm>
          <a:prstGeom prst="rect">
            <a:avLst/>
          </a:prstGeom>
          <a:noFill/>
          <a:ln>
            <a:noFill/>
          </a:ln>
        </p:spPr>
      </p:pic>
      <p:sp>
        <p:nvSpPr>
          <p:cNvPr id="102" name="Google Shape;102;p21"/>
          <p:cNvSpPr txBox="1"/>
          <p:nvPr>
            <p:ph type="title"/>
          </p:nvPr>
        </p:nvSpPr>
        <p:spPr>
          <a:xfrm>
            <a:off x="825850" y="358275"/>
            <a:ext cx="7444800" cy="518400"/>
          </a:xfrm>
          <a:prstGeom prst="rect">
            <a:avLst/>
          </a:prstGeom>
          <a:noFill/>
          <a:ln>
            <a:noFill/>
          </a:ln>
        </p:spPr>
        <p:txBody>
          <a:bodyPr anchor="t" anchorCtr="0" bIns="91425" lIns="91425" rIns="91425" spcFirstLastPara="1" tIns="91425" wrap="square">
            <a:noAutofit/>
          </a:bodyPr>
          <a:lstStyle>
            <a:lvl1pPr algn="ctr" lvl="0" rtl="0">
              <a:lnSpc>
                <a:spcPct val="100000"/>
              </a:lnSpc>
              <a:spcBef>
                <a:spcPts val="0"/>
              </a:spcBef>
              <a:spcAft>
                <a:spcPts val="0"/>
              </a:spcAft>
              <a:buSzPts val="3000"/>
              <a:buNone/>
              <a:defRPr/>
            </a:lvl1pPr>
            <a:lvl2pPr algn="ctr" lvl="1" rtl="0">
              <a:lnSpc>
                <a:spcPct val="100000"/>
              </a:lnSpc>
              <a:spcBef>
                <a:spcPts val="0"/>
              </a:spcBef>
              <a:spcAft>
                <a:spcPts val="0"/>
              </a:spcAft>
              <a:buSzPts val="3000"/>
              <a:buNone/>
              <a:defRPr/>
            </a:lvl2pPr>
            <a:lvl3pPr algn="ctr" lvl="2" rtl="0">
              <a:lnSpc>
                <a:spcPct val="100000"/>
              </a:lnSpc>
              <a:spcBef>
                <a:spcPts val="0"/>
              </a:spcBef>
              <a:spcAft>
                <a:spcPts val="0"/>
              </a:spcAft>
              <a:buSzPts val="3000"/>
              <a:buNone/>
              <a:defRPr/>
            </a:lvl3pPr>
            <a:lvl4pPr algn="ctr" lvl="3" rtl="0">
              <a:lnSpc>
                <a:spcPct val="100000"/>
              </a:lnSpc>
              <a:spcBef>
                <a:spcPts val="0"/>
              </a:spcBef>
              <a:spcAft>
                <a:spcPts val="0"/>
              </a:spcAft>
              <a:buSzPts val="3000"/>
              <a:buNone/>
              <a:defRPr/>
            </a:lvl4pPr>
            <a:lvl5pPr algn="ctr" lvl="4" rtl="0">
              <a:lnSpc>
                <a:spcPct val="100000"/>
              </a:lnSpc>
              <a:spcBef>
                <a:spcPts val="0"/>
              </a:spcBef>
              <a:spcAft>
                <a:spcPts val="0"/>
              </a:spcAft>
              <a:buSzPts val="3000"/>
              <a:buNone/>
              <a:defRPr/>
            </a:lvl5pPr>
            <a:lvl6pPr algn="ctr" lvl="5" rtl="0">
              <a:lnSpc>
                <a:spcPct val="100000"/>
              </a:lnSpc>
              <a:spcBef>
                <a:spcPts val="0"/>
              </a:spcBef>
              <a:spcAft>
                <a:spcPts val="0"/>
              </a:spcAft>
              <a:buSzPts val="3000"/>
              <a:buNone/>
              <a:defRPr/>
            </a:lvl6pPr>
            <a:lvl7pPr algn="ctr" lvl="6" rtl="0">
              <a:lnSpc>
                <a:spcPct val="100000"/>
              </a:lnSpc>
              <a:spcBef>
                <a:spcPts val="0"/>
              </a:spcBef>
              <a:spcAft>
                <a:spcPts val="0"/>
              </a:spcAft>
              <a:buSzPts val="3000"/>
              <a:buNone/>
              <a:defRPr/>
            </a:lvl7pPr>
            <a:lvl8pPr algn="ctr" lvl="7" rtl="0">
              <a:lnSpc>
                <a:spcPct val="100000"/>
              </a:lnSpc>
              <a:spcBef>
                <a:spcPts val="0"/>
              </a:spcBef>
              <a:spcAft>
                <a:spcPts val="0"/>
              </a:spcAft>
              <a:buSzPts val="3000"/>
              <a:buNone/>
              <a:defRPr/>
            </a:lvl8pPr>
            <a:lvl9pPr algn="ctr" lvl="8" rtl="0">
              <a:lnSpc>
                <a:spcPct val="100000"/>
              </a:lnSpc>
              <a:spcBef>
                <a:spcPts val="0"/>
              </a:spcBef>
              <a:spcAft>
                <a:spcPts val="0"/>
              </a:spcAft>
              <a:buSzPts val="3000"/>
              <a:buNone/>
              <a:defRPr/>
            </a:lvl9pPr>
          </a:lstStyle>
          <a:p/>
        </p:txBody>
      </p:sp>
    </p:spTree>
  </p:cSld>
  <p:clrMapOvr>
    <a:masterClrMapping/>
  </p:clrMapOvr>
</p:sldLayout>
</file>

<file path=ppt/slideLayouts/slideLayout2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1 1">
  <p:cSld name="CUSTOM_21_1_1_1_1_1">
    <p:spTree>
      <p:nvGrpSpPr>
        <p:cNvPr id="103" name="Shape 103"/>
        <p:cNvGrpSpPr/>
        <p:nvPr/>
      </p:nvGrpSpPr>
      <p:grpSpPr>
        <a:xfrm>
          <a:off x="0" y="0"/>
          <a:ext cx="0" cy="0"/>
          <a:chOff x="0" y="0"/>
          <a:chExt cx="0" cy="0"/>
        </a:xfrm>
      </p:grpSpPr>
      <p:pic>
        <p:nvPicPr>
          <p:cNvPr id="104" name="Google Shape;104;p22"/>
          <p:cNvPicPr preferRelativeResize="0"/>
          <p:nvPr/>
        </p:nvPicPr>
        <p:blipFill rotWithShape="1">
          <a:blip r:embed="rId2">
            <a:alphaModFix/>
          </a:blip>
          <a:srcRect b="2546" l="5132" r="48047" t="85"/>
          <a:stretch/>
        </p:blipFill>
        <p:spPr>
          <a:xfrm flipH="1" rot="10800000">
            <a:off x="7509400" y="425025"/>
            <a:ext cx="1634601" cy="4593050"/>
          </a:xfrm>
          <a:prstGeom prst="rect">
            <a:avLst/>
          </a:prstGeom>
          <a:noFill/>
          <a:ln>
            <a:noFill/>
          </a:ln>
        </p:spPr>
      </p:pic>
      <p:pic>
        <p:nvPicPr>
          <p:cNvPr id="105" name="Google Shape;105;p22"/>
          <p:cNvPicPr preferRelativeResize="0"/>
          <p:nvPr/>
        </p:nvPicPr>
        <p:blipFill rotWithShape="1">
          <a:blip r:embed="rId2">
            <a:alphaModFix/>
          </a:blip>
          <a:srcRect b="36" l="7343" r="31315" t="65851"/>
          <a:stretch/>
        </p:blipFill>
        <p:spPr>
          <a:xfrm flipH="1">
            <a:off x="1" y="0"/>
            <a:ext cx="2141550" cy="1609075"/>
          </a:xfrm>
          <a:prstGeom prst="rect">
            <a:avLst/>
          </a:prstGeom>
          <a:noFill/>
          <a:ln>
            <a:noFill/>
          </a:ln>
        </p:spPr>
      </p:pic>
      <p:pic>
        <p:nvPicPr>
          <p:cNvPr id="106" name="Google Shape;106;p22"/>
          <p:cNvPicPr preferRelativeResize="0"/>
          <p:nvPr/>
        </p:nvPicPr>
        <p:blipFill rotWithShape="1">
          <a:blip r:embed="rId3">
            <a:alphaModFix/>
          </a:blip>
          <a:srcRect b="43330" l="11317" r="111" t="-4920"/>
          <a:stretch/>
        </p:blipFill>
        <p:spPr>
          <a:xfrm flipH="1">
            <a:off x="-1" y="3225925"/>
            <a:ext cx="2284501" cy="1917574"/>
          </a:xfrm>
          <a:prstGeom prst="rect">
            <a:avLst/>
          </a:prstGeom>
          <a:noFill/>
          <a:ln>
            <a:noFill/>
          </a:ln>
        </p:spPr>
      </p:pic>
    </p:spTree>
  </p:cSld>
  <p:clrMapOvr>
    <a:masterClrMapping/>
  </p:clrMapOvr>
</p:sldLayout>
</file>

<file path=ppt/slideLayouts/slideLayout2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header 3">
  <p:cSld name="CUSTOM_1_1_1_1_1">
    <p:spTree>
      <p:nvGrpSpPr>
        <p:cNvPr id="107" name="Shape 107"/>
        <p:cNvGrpSpPr/>
        <p:nvPr/>
      </p:nvGrpSpPr>
      <p:grpSpPr>
        <a:xfrm>
          <a:off x="0" y="0"/>
          <a:ext cx="0" cy="0"/>
          <a:chOff x="0" y="0"/>
          <a:chExt cx="0" cy="0"/>
        </a:xfrm>
      </p:grpSpPr>
      <p:pic>
        <p:nvPicPr>
          <p:cNvPr id="108" name="Google Shape;108;p23"/>
          <p:cNvPicPr preferRelativeResize="0"/>
          <p:nvPr/>
        </p:nvPicPr>
        <p:blipFill rotWithShape="1">
          <a:blip r:embed="rId2">
            <a:alphaModFix/>
          </a:blip>
          <a:srcRect b="105" l="102" r="30" t="17"/>
          <a:stretch/>
        </p:blipFill>
        <p:spPr>
          <a:xfrm>
            <a:off x="2452850" y="649725"/>
            <a:ext cx="4518826" cy="3814900"/>
          </a:xfrm>
          <a:prstGeom prst="rect">
            <a:avLst/>
          </a:prstGeom>
          <a:noFill/>
          <a:ln>
            <a:noFill/>
          </a:ln>
        </p:spPr>
      </p:pic>
      <p:sp>
        <p:nvSpPr>
          <p:cNvPr id="109" name="Google Shape;109;p23"/>
          <p:cNvSpPr txBox="1"/>
          <p:nvPr>
            <p:ph type="title"/>
          </p:nvPr>
        </p:nvSpPr>
        <p:spPr>
          <a:xfrm>
            <a:off x="3298650" y="2319300"/>
            <a:ext cx="2546700" cy="1014600"/>
          </a:xfrm>
          <a:prstGeom prst="rect">
            <a:avLst/>
          </a:prstGeom>
          <a:noFill/>
          <a:ln>
            <a:noFill/>
          </a:ln>
        </p:spPr>
        <p:txBody>
          <a:bodyPr anchor="t" anchorCtr="0" bIns="91425" lIns="91425" rIns="91425" spcFirstLastPara="1" tIns="91425" wrap="square">
            <a:noAutofit/>
          </a:bodyPr>
          <a:lstStyle>
            <a:lvl1pPr algn="ctr" lvl="0" rtl="0">
              <a:lnSpc>
                <a:spcPct val="100000"/>
              </a:lnSpc>
              <a:spcBef>
                <a:spcPts val="0"/>
              </a:spcBef>
              <a:spcAft>
                <a:spcPts val="0"/>
              </a:spcAft>
              <a:buSzPts val="4200"/>
              <a:buNone/>
              <a:defRPr/>
            </a:lvl1pPr>
            <a:lvl2pPr algn="ctr" lvl="1" rtl="0">
              <a:lnSpc>
                <a:spcPct val="100000"/>
              </a:lnSpc>
              <a:spcBef>
                <a:spcPts val="0"/>
              </a:spcBef>
              <a:spcAft>
                <a:spcPts val="0"/>
              </a:spcAft>
              <a:buSzPts val="4200"/>
              <a:buNone/>
              <a:defRPr sz="4200"/>
            </a:lvl2pPr>
            <a:lvl3pPr algn="ctr" lvl="2" rtl="0">
              <a:lnSpc>
                <a:spcPct val="100000"/>
              </a:lnSpc>
              <a:spcBef>
                <a:spcPts val="0"/>
              </a:spcBef>
              <a:spcAft>
                <a:spcPts val="0"/>
              </a:spcAft>
              <a:buSzPts val="4200"/>
              <a:buNone/>
              <a:defRPr sz="4200"/>
            </a:lvl3pPr>
            <a:lvl4pPr algn="ctr" lvl="3" rtl="0">
              <a:lnSpc>
                <a:spcPct val="100000"/>
              </a:lnSpc>
              <a:spcBef>
                <a:spcPts val="0"/>
              </a:spcBef>
              <a:spcAft>
                <a:spcPts val="0"/>
              </a:spcAft>
              <a:buSzPts val="4200"/>
              <a:buNone/>
              <a:defRPr sz="4200"/>
            </a:lvl4pPr>
            <a:lvl5pPr algn="ctr" lvl="4" rtl="0">
              <a:lnSpc>
                <a:spcPct val="100000"/>
              </a:lnSpc>
              <a:spcBef>
                <a:spcPts val="0"/>
              </a:spcBef>
              <a:spcAft>
                <a:spcPts val="0"/>
              </a:spcAft>
              <a:buSzPts val="4200"/>
              <a:buNone/>
              <a:defRPr sz="4200"/>
            </a:lvl5pPr>
            <a:lvl6pPr algn="ctr" lvl="5" rtl="0">
              <a:lnSpc>
                <a:spcPct val="100000"/>
              </a:lnSpc>
              <a:spcBef>
                <a:spcPts val="0"/>
              </a:spcBef>
              <a:spcAft>
                <a:spcPts val="0"/>
              </a:spcAft>
              <a:buSzPts val="4200"/>
              <a:buNone/>
              <a:defRPr sz="4200"/>
            </a:lvl6pPr>
            <a:lvl7pPr algn="ctr" lvl="6" rtl="0">
              <a:lnSpc>
                <a:spcPct val="100000"/>
              </a:lnSpc>
              <a:spcBef>
                <a:spcPts val="0"/>
              </a:spcBef>
              <a:spcAft>
                <a:spcPts val="0"/>
              </a:spcAft>
              <a:buSzPts val="4200"/>
              <a:buNone/>
              <a:defRPr sz="4200"/>
            </a:lvl7pPr>
            <a:lvl8pPr algn="ctr" lvl="7" rtl="0">
              <a:lnSpc>
                <a:spcPct val="100000"/>
              </a:lnSpc>
              <a:spcBef>
                <a:spcPts val="0"/>
              </a:spcBef>
              <a:spcAft>
                <a:spcPts val="0"/>
              </a:spcAft>
              <a:buSzPts val="4200"/>
              <a:buNone/>
              <a:defRPr sz="4200"/>
            </a:lvl8pPr>
            <a:lvl9pPr algn="ctr" lvl="8" rtl="0">
              <a:lnSpc>
                <a:spcPct val="100000"/>
              </a:lnSpc>
              <a:spcBef>
                <a:spcPts val="0"/>
              </a:spcBef>
              <a:spcAft>
                <a:spcPts val="0"/>
              </a:spcAft>
              <a:buSzPts val="4200"/>
              <a:buNone/>
              <a:defRPr sz="4200"/>
            </a:lvl9pPr>
          </a:lstStyle>
          <a:p/>
        </p:txBody>
      </p:sp>
      <p:sp>
        <p:nvSpPr>
          <p:cNvPr id="110" name="Google Shape;110;p23"/>
          <p:cNvSpPr txBox="1"/>
          <p:nvPr>
            <p:ph idx="1" type="subTitle"/>
          </p:nvPr>
        </p:nvSpPr>
        <p:spPr>
          <a:xfrm>
            <a:off x="3400200" y="3373275"/>
            <a:ext cx="2343600" cy="505500"/>
          </a:xfrm>
          <a:prstGeom prst="rect">
            <a:avLst/>
          </a:prstGeom>
          <a:noFill/>
          <a:ln>
            <a:noFill/>
          </a:ln>
        </p:spPr>
        <p:txBody>
          <a:bodyPr anchor="t" anchorCtr="0" bIns="91425" lIns="91425" rIns="91425" spcFirstLastPara="1" tIns="91425" wrap="square">
            <a:noAutofit/>
          </a:bodyPr>
          <a:lstStyle>
            <a:lvl1pPr algn="ctr" lvl="0" rtl="0">
              <a:lnSpc>
                <a:spcPct val="100000"/>
              </a:lnSpc>
              <a:spcBef>
                <a:spcPts val="0"/>
              </a:spcBef>
              <a:spcAft>
                <a:spcPts val="0"/>
              </a:spcAft>
              <a:buClr>
                <a:schemeClr val="lt1"/>
              </a:buClr>
              <a:buSzPts val="2100"/>
              <a:buFont typeface="Roboto Slab"/>
              <a:buNone/>
              <a:defRPr sz="1400">
                <a:solidFill>
                  <a:schemeClr val="dk1"/>
                </a:solidFill>
                <a:latin typeface="Questrial"/>
                <a:ea typeface="Questrial"/>
                <a:cs typeface="Questrial"/>
                <a:sym typeface="Questrial"/>
              </a:defRPr>
            </a:lvl1pPr>
            <a:lvl2pPr algn="l" lvl="1" rtl="0">
              <a:lnSpc>
                <a:spcPct val="100000"/>
              </a:lnSpc>
              <a:spcBef>
                <a:spcPts val="0"/>
              </a:spcBef>
              <a:spcAft>
                <a:spcPts val="0"/>
              </a:spcAft>
              <a:buClr>
                <a:schemeClr val="lt1"/>
              </a:buClr>
              <a:buSzPts val="2100"/>
              <a:buFont typeface="Roboto Slab"/>
              <a:buNone/>
              <a:defRPr sz="2100">
                <a:solidFill>
                  <a:schemeClr val="lt1"/>
                </a:solidFill>
                <a:latin typeface="Roboto Slab"/>
                <a:ea typeface="Roboto Slab"/>
                <a:cs typeface="Roboto Slab"/>
                <a:sym typeface="Roboto Slab"/>
              </a:defRPr>
            </a:lvl2pPr>
            <a:lvl3pPr algn="l" lvl="2" rtl="0">
              <a:lnSpc>
                <a:spcPct val="100000"/>
              </a:lnSpc>
              <a:spcBef>
                <a:spcPts val="0"/>
              </a:spcBef>
              <a:spcAft>
                <a:spcPts val="0"/>
              </a:spcAft>
              <a:buClr>
                <a:schemeClr val="lt1"/>
              </a:buClr>
              <a:buSzPts val="2100"/>
              <a:buFont typeface="Roboto Slab"/>
              <a:buNone/>
              <a:defRPr sz="2100">
                <a:solidFill>
                  <a:schemeClr val="lt1"/>
                </a:solidFill>
                <a:latin typeface="Roboto Slab"/>
                <a:ea typeface="Roboto Slab"/>
                <a:cs typeface="Roboto Slab"/>
                <a:sym typeface="Roboto Slab"/>
              </a:defRPr>
            </a:lvl3pPr>
            <a:lvl4pPr algn="l" lvl="3" rtl="0">
              <a:lnSpc>
                <a:spcPct val="100000"/>
              </a:lnSpc>
              <a:spcBef>
                <a:spcPts val="0"/>
              </a:spcBef>
              <a:spcAft>
                <a:spcPts val="0"/>
              </a:spcAft>
              <a:buClr>
                <a:schemeClr val="lt1"/>
              </a:buClr>
              <a:buSzPts val="2100"/>
              <a:buFont typeface="Roboto Slab"/>
              <a:buNone/>
              <a:defRPr sz="2100">
                <a:solidFill>
                  <a:schemeClr val="lt1"/>
                </a:solidFill>
                <a:latin typeface="Roboto Slab"/>
                <a:ea typeface="Roboto Slab"/>
                <a:cs typeface="Roboto Slab"/>
                <a:sym typeface="Roboto Slab"/>
              </a:defRPr>
            </a:lvl4pPr>
            <a:lvl5pPr algn="l" lvl="4" rtl="0">
              <a:lnSpc>
                <a:spcPct val="100000"/>
              </a:lnSpc>
              <a:spcBef>
                <a:spcPts val="0"/>
              </a:spcBef>
              <a:spcAft>
                <a:spcPts val="0"/>
              </a:spcAft>
              <a:buClr>
                <a:schemeClr val="lt1"/>
              </a:buClr>
              <a:buSzPts val="2100"/>
              <a:buFont typeface="Roboto Slab"/>
              <a:buNone/>
              <a:defRPr sz="2100">
                <a:solidFill>
                  <a:schemeClr val="lt1"/>
                </a:solidFill>
                <a:latin typeface="Roboto Slab"/>
                <a:ea typeface="Roboto Slab"/>
                <a:cs typeface="Roboto Slab"/>
                <a:sym typeface="Roboto Slab"/>
              </a:defRPr>
            </a:lvl5pPr>
            <a:lvl6pPr algn="l" lvl="5" rtl="0">
              <a:lnSpc>
                <a:spcPct val="100000"/>
              </a:lnSpc>
              <a:spcBef>
                <a:spcPts val="0"/>
              </a:spcBef>
              <a:spcAft>
                <a:spcPts val="0"/>
              </a:spcAft>
              <a:buClr>
                <a:schemeClr val="lt1"/>
              </a:buClr>
              <a:buSzPts val="2100"/>
              <a:buFont typeface="Roboto Slab"/>
              <a:buNone/>
              <a:defRPr sz="2100">
                <a:solidFill>
                  <a:schemeClr val="lt1"/>
                </a:solidFill>
                <a:latin typeface="Roboto Slab"/>
                <a:ea typeface="Roboto Slab"/>
                <a:cs typeface="Roboto Slab"/>
                <a:sym typeface="Roboto Slab"/>
              </a:defRPr>
            </a:lvl6pPr>
            <a:lvl7pPr algn="l" lvl="6" rtl="0">
              <a:lnSpc>
                <a:spcPct val="100000"/>
              </a:lnSpc>
              <a:spcBef>
                <a:spcPts val="0"/>
              </a:spcBef>
              <a:spcAft>
                <a:spcPts val="0"/>
              </a:spcAft>
              <a:buClr>
                <a:schemeClr val="lt1"/>
              </a:buClr>
              <a:buSzPts val="2100"/>
              <a:buFont typeface="Roboto Slab"/>
              <a:buNone/>
              <a:defRPr sz="2100">
                <a:solidFill>
                  <a:schemeClr val="lt1"/>
                </a:solidFill>
                <a:latin typeface="Roboto Slab"/>
                <a:ea typeface="Roboto Slab"/>
                <a:cs typeface="Roboto Slab"/>
                <a:sym typeface="Roboto Slab"/>
              </a:defRPr>
            </a:lvl7pPr>
            <a:lvl8pPr algn="l" lvl="7" rtl="0">
              <a:lnSpc>
                <a:spcPct val="100000"/>
              </a:lnSpc>
              <a:spcBef>
                <a:spcPts val="0"/>
              </a:spcBef>
              <a:spcAft>
                <a:spcPts val="0"/>
              </a:spcAft>
              <a:buClr>
                <a:schemeClr val="lt1"/>
              </a:buClr>
              <a:buSzPts val="2100"/>
              <a:buFont typeface="Roboto Slab"/>
              <a:buNone/>
              <a:defRPr sz="2100">
                <a:solidFill>
                  <a:schemeClr val="lt1"/>
                </a:solidFill>
                <a:latin typeface="Roboto Slab"/>
                <a:ea typeface="Roboto Slab"/>
                <a:cs typeface="Roboto Slab"/>
                <a:sym typeface="Roboto Slab"/>
              </a:defRPr>
            </a:lvl8pPr>
            <a:lvl9pPr algn="l" lvl="8" rtl="0">
              <a:lnSpc>
                <a:spcPct val="100000"/>
              </a:lnSpc>
              <a:spcBef>
                <a:spcPts val="0"/>
              </a:spcBef>
              <a:spcAft>
                <a:spcPts val="0"/>
              </a:spcAft>
              <a:buClr>
                <a:schemeClr val="lt1"/>
              </a:buClr>
              <a:buSzPts val="2100"/>
              <a:buFont typeface="Roboto Slab"/>
              <a:buNone/>
              <a:defRPr sz="2100">
                <a:solidFill>
                  <a:schemeClr val="lt1"/>
                </a:solidFill>
                <a:latin typeface="Roboto Slab"/>
                <a:ea typeface="Roboto Slab"/>
                <a:cs typeface="Roboto Slab"/>
                <a:sym typeface="Roboto Slab"/>
              </a:defRPr>
            </a:lvl9pPr>
          </a:lstStyle>
          <a:p/>
        </p:txBody>
      </p:sp>
      <p:sp>
        <p:nvSpPr>
          <p:cNvPr id="111" name="Google Shape;111;p23"/>
          <p:cNvSpPr txBox="1"/>
          <p:nvPr>
            <p:ph idx="2" type="title"/>
          </p:nvPr>
        </p:nvSpPr>
        <p:spPr>
          <a:xfrm>
            <a:off x="3507450" y="1005425"/>
            <a:ext cx="2129100" cy="1379700"/>
          </a:xfrm>
          <a:prstGeom prst="rect">
            <a:avLst/>
          </a:prstGeom>
          <a:noFill/>
          <a:ln>
            <a:noFill/>
          </a:ln>
        </p:spPr>
        <p:txBody>
          <a:bodyPr anchor="t" anchorCtr="0" bIns="91425" lIns="91425" rIns="91425" spcFirstLastPara="1" tIns="91425" wrap="square">
            <a:noAutofit/>
          </a:bodyPr>
          <a:lstStyle>
            <a:lvl1pPr algn="ctr" lvl="0" rtl="0">
              <a:lnSpc>
                <a:spcPct val="100000"/>
              </a:lnSpc>
              <a:spcBef>
                <a:spcPts val="0"/>
              </a:spcBef>
              <a:spcAft>
                <a:spcPts val="0"/>
              </a:spcAft>
              <a:buSzPts val="12000"/>
              <a:buNone/>
              <a:defRPr sz="9600"/>
            </a:lvl1pPr>
            <a:lvl2pPr algn="ctr" lvl="1" rtl="0">
              <a:lnSpc>
                <a:spcPct val="100000"/>
              </a:lnSpc>
              <a:spcBef>
                <a:spcPts val="0"/>
              </a:spcBef>
              <a:spcAft>
                <a:spcPts val="0"/>
              </a:spcAft>
              <a:buSzPts val="12000"/>
              <a:buNone/>
              <a:defRPr sz="12000"/>
            </a:lvl2pPr>
            <a:lvl3pPr algn="ctr" lvl="2" rtl="0">
              <a:lnSpc>
                <a:spcPct val="100000"/>
              </a:lnSpc>
              <a:spcBef>
                <a:spcPts val="0"/>
              </a:spcBef>
              <a:spcAft>
                <a:spcPts val="0"/>
              </a:spcAft>
              <a:buSzPts val="12000"/>
              <a:buNone/>
              <a:defRPr sz="12000"/>
            </a:lvl3pPr>
            <a:lvl4pPr algn="ctr" lvl="3" rtl="0">
              <a:lnSpc>
                <a:spcPct val="100000"/>
              </a:lnSpc>
              <a:spcBef>
                <a:spcPts val="0"/>
              </a:spcBef>
              <a:spcAft>
                <a:spcPts val="0"/>
              </a:spcAft>
              <a:buSzPts val="12000"/>
              <a:buNone/>
              <a:defRPr sz="12000"/>
            </a:lvl4pPr>
            <a:lvl5pPr algn="ctr" lvl="4" rtl="0">
              <a:lnSpc>
                <a:spcPct val="100000"/>
              </a:lnSpc>
              <a:spcBef>
                <a:spcPts val="0"/>
              </a:spcBef>
              <a:spcAft>
                <a:spcPts val="0"/>
              </a:spcAft>
              <a:buSzPts val="12000"/>
              <a:buNone/>
              <a:defRPr sz="12000"/>
            </a:lvl5pPr>
            <a:lvl6pPr algn="ctr" lvl="5" rtl="0">
              <a:lnSpc>
                <a:spcPct val="100000"/>
              </a:lnSpc>
              <a:spcBef>
                <a:spcPts val="0"/>
              </a:spcBef>
              <a:spcAft>
                <a:spcPts val="0"/>
              </a:spcAft>
              <a:buSzPts val="12000"/>
              <a:buNone/>
              <a:defRPr sz="12000"/>
            </a:lvl6pPr>
            <a:lvl7pPr algn="ctr" lvl="6" rtl="0">
              <a:lnSpc>
                <a:spcPct val="100000"/>
              </a:lnSpc>
              <a:spcBef>
                <a:spcPts val="0"/>
              </a:spcBef>
              <a:spcAft>
                <a:spcPts val="0"/>
              </a:spcAft>
              <a:buSzPts val="12000"/>
              <a:buNone/>
              <a:defRPr sz="12000"/>
            </a:lvl7pPr>
            <a:lvl8pPr algn="ctr" lvl="7" rtl="0">
              <a:lnSpc>
                <a:spcPct val="100000"/>
              </a:lnSpc>
              <a:spcBef>
                <a:spcPts val="0"/>
              </a:spcBef>
              <a:spcAft>
                <a:spcPts val="0"/>
              </a:spcAft>
              <a:buSzPts val="12000"/>
              <a:buNone/>
              <a:defRPr sz="12000"/>
            </a:lvl8pPr>
            <a:lvl9pPr algn="ctr" lvl="8" rtl="0">
              <a:lnSpc>
                <a:spcPct val="100000"/>
              </a:lnSpc>
              <a:spcBef>
                <a:spcPts val="0"/>
              </a:spcBef>
              <a:spcAft>
                <a:spcPts val="0"/>
              </a:spcAft>
              <a:buSzPts val="12000"/>
              <a:buNone/>
              <a:defRPr sz="12000"/>
            </a:lvl9pPr>
          </a:lstStyle>
          <a:p/>
        </p:txBody>
      </p:sp>
      <p:pic>
        <p:nvPicPr>
          <p:cNvPr id="112" name="Google Shape;112;p23"/>
          <p:cNvPicPr preferRelativeResize="0"/>
          <p:nvPr/>
        </p:nvPicPr>
        <p:blipFill rotWithShape="1">
          <a:blip r:embed="rId3">
            <a:alphaModFix/>
          </a:blip>
          <a:srcRect b="89" l="88" r="45367" t="33718"/>
          <a:stretch/>
        </p:blipFill>
        <p:spPr>
          <a:xfrm rot="10800000">
            <a:off x="-1" y="2077538"/>
            <a:ext cx="1908925" cy="2796251"/>
          </a:xfrm>
          <a:prstGeom prst="rect">
            <a:avLst/>
          </a:prstGeom>
          <a:noFill/>
          <a:ln>
            <a:noFill/>
          </a:ln>
        </p:spPr>
      </p:pic>
      <p:pic>
        <p:nvPicPr>
          <p:cNvPr id="113" name="Google Shape;113;p23"/>
          <p:cNvPicPr preferRelativeResize="0"/>
          <p:nvPr/>
        </p:nvPicPr>
        <p:blipFill rotWithShape="1">
          <a:blip r:embed="rId4">
            <a:alphaModFix/>
          </a:blip>
          <a:srcRect b="69942" l="8679" r="8442" t="14404"/>
          <a:stretch/>
        </p:blipFill>
        <p:spPr>
          <a:xfrm flipH="1" rot="-5400000">
            <a:off x="7328195" y="3327688"/>
            <a:ext cx="2893324" cy="738301"/>
          </a:xfrm>
          <a:prstGeom prst="rect">
            <a:avLst/>
          </a:prstGeom>
          <a:noFill/>
          <a:ln>
            <a:noFill/>
          </a:ln>
        </p:spPr>
      </p:pic>
      <p:pic>
        <p:nvPicPr>
          <p:cNvPr id="114" name="Google Shape;114;p23"/>
          <p:cNvPicPr preferRelativeResize="0"/>
          <p:nvPr/>
        </p:nvPicPr>
        <p:blipFill rotWithShape="1">
          <a:blip r:embed="rId4">
            <a:alphaModFix/>
          </a:blip>
          <a:srcRect b="5099" l="114" r="68010" t="8453"/>
          <a:stretch/>
        </p:blipFill>
        <p:spPr>
          <a:xfrm flipH="1" rot="5400000">
            <a:off x="2910620" y="-1482611"/>
            <a:ext cx="1112775" cy="407797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slideLayout" Target="../slideLayouts/slideLayout21.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24" Type="http://schemas.openxmlformats.org/officeDocument/2006/relationships/theme" Target="../theme/theme2.xml"/><Relationship Id="rId12" Type="http://schemas.openxmlformats.org/officeDocument/2006/relationships/slideLayout" Target="../slideLayouts/slideLayout11.xml"/><Relationship Id="rId23" Type="http://schemas.openxmlformats.org/officeDocument/2006/relationships/slideLayout" Target="../slideLayouts/slideLayout22.xml"/><Relationship Id="rId1" Type="http://schemas.openxmlformats.org/officeDocument/2006/relationships/image" Target="../media/image2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hyperlink" Target="http://www.youtube.com/watch?v=FS_hGRxVHIc" TargetMode="Externa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4.xml" Type="http://schemas.openxmlformats.org/officeDocument/2006/relationships/notesSlide"/><Relationship Id="rId3" Target="https://en.wikipedia.org/wiki/Neurotoxin" TargetMode="External" Type="http://schemas.openxmlformats.org/officeDocument/2006/relationships/hyperlink"/><Relationship Id="rId4" Target="https://en.wikipedia.org/wiki/Cytotoxin" TargetMode="External" Type="http://schemas.openxmlformats.org/officeDocument/2006/relationships/hyperlink"/><Relationship Id="rId5" Target="https://en.wikipedia.org/wiki/Necrosis" TargetMode="External" Type="http://schemas.openxmlformats.org/officeDocument/2006/relationships/hyperlink"/><Relationship Id="rId6" Target="https://en.wikipedia.org/wiki/Cardiotoxicity" TargetMode="External" Type="http://schemas.openxmlformats.org/officeDocument/2006/relationships/hyperlink"/><Relationship Id="rId7" Target="../media/image10.jpeg" Type="http://schemas.openxmlformats.org/officeDocument/2006/relationships/image"/></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8.xml" Type="http://schemas.openxmlformats.org/officeDocument/2006/relationships/notesSlide"/><Relationship Id="rId3" Target="../media/image5.png" Type="http://schemas.openxmlformats.org/officeDocument/2006/relationships/image"/><Relationship Id="rId4" Target="../media/image8.jpeg" Type="http://schemas.openxmlformats.org/officeDocument/2006/relationships/image"/></Relationships>
</file>

<file path=ppt/slides/_rels/slide9.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9.xml" Type="http://schemas.openxmlformats.org/officeDocument/2006/relationships/notesSlide"/><Relationship Id="rId3" Target="../media/image16.png" Type="http://schemas.openxmlformats.org/officeDocument/2006/relationships/image"/><Relationship Id="rId4" Target="../media/image9.png" Type="http://schemas.openxmlformats.org/officeDocument/2006/relationships/image"/><Relationship Id="rId5" Target="../media/image18.jpeg" Type="http://schemas.openxmlformats.org/officeDocument/2006/relationships/image"/></Relationships>
</file>

<file path=ppt/slides/_rels/slide10.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10.xml" Type="http://schemas.openxmlformats.org/officeDocument/2006/relationships/notesSlide"/><Relationship Id="rId3" Target="../media/image6.png" Type="http://schemas.openxmlformats.org/officeDocument/2006/relationships/image"/><Relationship Id="rId4" Target="../media/image23.jpeg" Type="http://schemas.openxmlformats.org/officeDocument/2006/relationships/image"/></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12.xml" Type="http://schemas.openxmlformats.org/officeDocument/2006/relationships/notesSlide"/><Relationship Id="rId3" Target="../media/image21.png" Type="http://schemas.openxmlformats.org/officeDocument/2006/relationships/image"/><Relationship Id="rId4" Target="../media/image32.jpeg" Type="http://schemas.openxmlformats.org/officeDocument/2006/relationships/image"/></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14.xml" Type="http://schemas.openxmlformats.org/officeDocument/2006/relationships/notesSlide"/><Relationship Id="rId3" Target="../media/image13.png" Type="http://schemas.openxmlformats.org/officeDocument/2006/relationships/image"/><Relationship Id="rId4" Target="../media/image12.jpeg" Type="http://schemas.openxmlformats.org/officeDocument/2006/relationships/image"/></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16.xml" Type="http://schemas.openxmlformats.org/officeDocument/2006/relationships/notesSlide"/><Relationship Id="rId3" Target="../media/image25.png" Type="http://schemas.openxmlformats.org/officeDocument/2006/relationships/image"/><Relationship Id="rId4" Target="../media/image28.jpeg" Type="http://schemas.openxmlformats.org/officeDocument/2006/relationships/image"/><Relationship Id="rId5" Target="../media/image22.jpeg" Type="http://schemas.openxmlformats.org/officeDocument/2006/relationships/image"/></Relationships>
</file>

<file path=ppt/slides/_rels/slide17.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17.xml" Type="http://schemas.openxmlformats.org/officeDocument/2006/relationships/notesSlide"/><Relationship Id="rId3" Target="../media/image33.png" Type="http://schemas.openxmlformats.org/officeDocument/2006/relationships/image"/><Relationship Id="rId4" Target="../media/image24.jpeg" Type="http://schemas.openxmlformats.org/officeDocument/2006/relationships/image"/></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19.xml" Type="http://schemas.openxmlformats.org/officeDocument/2006/relationships/notesSlide"/><Relationship Id="rId3" Target="../media/image94.png" Type="http://schemas.openxmlformats.org/officeDocument/2006/relationships/image"/><Relationship Id="rId4" Target="../media/image29.jpeg" Type="http://schemas.openxmlformats.org/officeDocument/2006/relationships/image"/></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30.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27.xml" Type="http://schemas.openxmlformats.org/officeDocument/2006/relationships/notesSlide"/><Relationship Id="rId3" Target="../media/image38.png" Type="http://schemas.openxmlformats.org/officeDocument/2006/relationships/image"/><Relationship Id="rId4" Target="../media/image39.jpeg" Type="http://schemas.openxmlformats.org/officeDocument/2006/relationships/image"/></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41.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4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5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5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47.png"/></Relationships>
</file>

<file path=ppt/slides/_rels/slide33.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33.xml" Type="http://schemas.openxmlformats.org/officeDocument/2006/relationships/notesSlide"/><Relationship Id="rId3" Target="../media/image46.png" Type="http://schemas.openxmlformats.org/officeDocument/2006/relationships/image"/><Relationship Id="rId4" Target="../media/image54.jpeg" Type="http://schemas.openxmlformats.org/officeDocument/2006/relationships/image"/></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4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4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5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39.xml" Type="http://schemas.openxmlformats.org/officeDocument/2006/relationships/notesSlide"/><Relationship Id="rId3" Target="../media/image50.jpeg" Type="http://schemas.openxmlformats.org/officeDocument/2006/relationships/image"/></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46.xml" Type="http://schemas.openxmlformats.org/officeDocument/2006/relationships/notesSlide"/><Relationship Id="rId3" Target="../media/image66.jpeg" Type="http://schemas.openxmlformats.org/officeDocument/2006/relationships/image"/></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49.xml" Type="http://schemas.openxmlformats.org/officeDocument/2006/relationships/notesSlide"/><Relationship Id="rId3" Target="../media/image93.jpeg" Type="http://schemas.openxmlformats.org/officeDocument/2006/relationships/image"/></Relationships>
</file>

<file path=ppt/slides/_rels/slide50.xml.rels><?xml version="1.0" encoding="UTF-8" standalone="yes" ?><Relationships xmlns="http://schemas.openxmlformats.org/package/2006/relationships"><Relationship Id="rId1" Target="../slideLayouts/slideLayout12.xml" Type="http://schemas.openxmlformats.org/officeDocument/2006/relationships/slideLayout"/><Relationship Id="rId2" Target="../notesSlides/notesSlide50.xml" Type="http://schemas.openxmlformats.org/officeDocument/2006/relationships/notesSlide"/><Relationship Id="rId3" Target="../media/image81.jpeg" Type="http://schemas.openxmlformats.org/officeDocument/2006/relationships/image"/></Relationships>
</file>

<file path=ppt/slides/_rels/slide51.xml.rels><?xml version="1.0" encoding="UTF-8" standalone="yes" ?><Relationships xmlns="http://schemas.openxmlformats.org/package/2006/relationships"><Relationship Id="rId1" Target="../slideLayouts/slideLayout1.xml" Type="http://schemas.openxmlformats.org/officeDocument/2006/relationships/slideLayout"/><Relationship Id="rId2" Target="../notesSlides/notesSlide51.xml" Type="http://schemas.openxmlformats.org/officeDocument/2006/relationships/notesSlide"/><Relationship Id="rId3" Target="../media/image45.jpeg" Type="http://schemas.openxmlformats.org/officeDocument/2006/relationships/image"/></Relationships>
</file>

<file path=ppt/slides/_rels/slide52.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52.xml" Type="http://schemas.openxmlformats.org/officeDocument/2006/relationships/notesSlide"/><Relationship Id="rId3" Target="../media/image45.jpeg" Type="http://schemas.openxmlformats.org/officeDocument/2006/relationships/image"/></Relationships>
</file>

<file path=ppt/slides/_rels/slide53.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53.xml" Type="http://schemas.openxmlformats.org/officeDocument/2006/relationships/notesSlide"/><Relationship Id="rId3" Target="../media/image49.jpeg" Type="http://schemas.openxmlformats.org/officeDocument/2006/relationships/image"/><Relationship Id="rId4" Target="../media/image56.jpeg" Type="http://schemas.openxmlformats.org/officeDocument/2006/relationships/image"/></Relationships>
</file>

<file path=ppt/slides/_rels/slide54.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54.xml" Type="http://schemas.openxmlformats.org/officeDocument/2006/relationships/notesSlide"/><Relationship Id="rId3" Target="../media/image58.jpeg" Type="http://schemas.openxmlformats.org/officeDocument/2006/relationships/image"/><Relationship Id="rId4" Target="../media/image60.jpeg" Type="http://schemas.openxmlformats.org/officeDocument/2006/relationships/image"/><Relationship Id="rId5" Target="../media/image59.jpeg" Type="http://schemas.openxmlformats.org/officeDocument/2006/relationships/image"/></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5.xml"/><Relationship Id="rId3" Type="http://schemas.openxmlformats.org/officeDocument/2006/relationships/image" Target="../media/image7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6.xml"/><Relationship Id="rId3" Type="http://schemas.openxmlformats.org/officeDocument/2006/relationships/image" Target="../media/image64.png"/></Relationships>
</file>

<file path=ppt/slides/_rels/slide57.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57.xml" Type="http://schemas.openxmlformats.org/officeDocument/2006/relationships/notesSlide"/><Relationship Id="rId3" Target="../media/image76.png" Type="http://schemas.openxmlformats.org/officeDocument/2006/relationships/image"/><Relationship Id="rId4" Target="../media/image74.jpeg" Type="http://schemas.openxmlformats.org/officeDocument/2006/relationships/image"/></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8.xml"/><Relationship Id="rId3" Type="http://schemas.openxmlformats.org/officeDocument/2006/relationships/image" Target="../media/image73.png"/></Relationships>
</file>

<file path=ppt/slides/_rels/slide59.xml.rels><?xml version="1.0" encoding="UTF-8" standalone="yes" ?><Relationships xmlns="http://schemas.openxmlformats.org/package/2006/relationships"><Relationship Id="rId1" Target="../slideLayouts/slideLayout1.xml" Type="http://schemas.openxmlformats.org/officeDocument/2006/relationships/slideLayout"/><Relationship Id="rId2" Target="../notesSlides/notesSlide59.xml" Type="http://schemas.openxmlformats.org/officeDocument/2006/relationships/notesSlide"/><Relationship Id="rId3" Target="../media/image63.jpeg" Type="http://schemas.openxmlformats.org/officeDocument/2006/relationships/image"/></Relationships>
</file>

<file path=ppt/slides/_rels/slide60.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60.xml" Type="http://schemas.openxmlformats.org/officeDocument/2006/relationships/notesSlide"/><Relationship Id="rId3" Target="../media/image57.jpeg" Type="http://schemas.openxmlformats.org/officeDocument/2006/relationships/image"/><Relationship Id="rId4" Target="../media/image62.jpeg" Type="http://schemas.openxmlformats.org/officeDocument/2006/relationships/image"/></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arget="../slideLayouts/slideLayout1.xml" Type="http://schemas.openxmlformats.org/officeDocument/2006/relationships/slideLayout"/><Relationship Id="rId2" Target="../notesSlides/notesSlide62.xml" Type="http://schemas.openxmlformats.org/officeDocument/2006/relationships/notesSlide"/><Relationship Id="rId3" Target="../media/image55.jpeg" Type="http://schemas.openxmlformats.org/officeDocument/2006/relationships/image"/></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3.xml"/><Relationship Id="rId3" Type="http://schemas.openxmlformats.org/officeDocument/2006/relationships/image" Target="../media/image6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arget="../slideLayouts/slideLayout1.xml" Type="http://schemas.openxmlformats.org/officeDocument/2006/relationships/slideLayout"/><Relationship Id="rId2" Target="../notesSlides/notesSlide65.xml" Type="http://schemas.openxmlformats.org/officeDocument/2006/relationships/notesSlide"/><Relationship Id="rId3" Target="../media/image61.jpeg" Type="http://schemas.openxmlformats.org/officeDocument/2006/relationships/image"/></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7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8.xml"/><Relationship Id="rId3" Type="http://schemas.openxmlformats.org/officeDocument/2006/relationships/image" Target="../media/image6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arget="../slideLayouts/slideLayout1.xml" Type="http://schemas.openxmlformats.org/officeDocument/2006/relationships/slideLayout"/><Relationship Id="rId2" Target="../notesSlides/notesSlide70.xml" Type="http://schemas.openxmlformats.org/officeDocument/2006/relationships/notesSlide"/><Relationship Id="rId3" Target="../media/image45.jpeg" Type="http://schemas.openxmlformats.org/officeDocument/2006/relationships/image"/></Relationships>
</file>

<file path=ppt/slides/_rels/slide71.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71.xml" Type="http://schemas.openxmlformats.org/officeDocument/2006/relationships/notesSlide"/><Relationship Id="rId3" Target="../media/image45.jpeg" Type="http://schemas.openxmlformats.org/officeDocument/2006/relationships/image"/></Relationships>
</file>

<file path=ppt/slides/_rels/slide72.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72.xml" Type="http://schemas.openxmlformats.org/officeDocument/2006/relationships/notesSlide"/><Relationship Id="rId3" Target="../media/image49.jpeg" Type="http://schemas.openxmlformats.org/officeDocument/2006/relationships/image"/><Relationship Id="rId4" Target="../media/image56.jpeg" Type="http://schemas.openxmlformats.org/officeDocument/2006/relationships/image"/></Relationships>
</file>

<file path=ppt/slides/_rels/slide73.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73.xml" Type="http://schemas.openxmlformats.org/officeDocument/2006/relationships/notesSlide"/><Relationship Id="rId3" Target="../media/image58.jpeg" Type="http://schemas.openxmlformats.org/officeDocument/2006/relationships/image"/><Relationship Id="rId4" Target="../media/image60.jpeg" Type="http://schemas.openxmlformats.org/officeDocument/2006/relationships/image"/><Relationship Id="rId5" Target="../media/image59.jpeg" Type="http://schemas.openxmlformats.org/officeDocument/2006/relationships/image"/></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4.xml"/><Relationship Id="rId3" Type="http://schemas.openxmlformats.org/officeDocument/2006/relationships/image" Target="../media/image7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5.xml"/><Relationship Id="rId3" Type="http://schemas.openxmlformats.org/officeDocument/2006/relationships/image" Target="../media/image64.png"/></Relationships>
</file>

<file path=ppt/slides/_rels/slide76.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76.xml" Type="http://schemas.openxmlformats.org/officeDocument/2006/relationships/notesSlide"/><Relationship Id="rId3" Target="../media/image76.png" Type="http://schemas.openxmlformats.org/officeDocument/2006/relationships/image"/><Relationship Id="rId4" Target="../media/image74.jpeg" Type="http://schemas.openxmlformats.org/officeDocument/2006/relationships/image"/></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7.xml"/><Relationship Id="rId3" Type="http://schemas.openxmlformats.org/officeDocument/2006/relationships/image" Target="../media/image7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79.xml" Type="http://schemas.openxmlformats.org/officeDocument/2006/relationships/notesSlide"/><Relationship Id="rId3" Target="../media/image95.jpeg" Type="http://schemas.openxmlformats.org/officeDocument/2006/relationships/image"/></Relationships>
</file>

<file path=ppt/slides/_rels/slide80.xml.rels><?xml version="1.0" encoding="UTF-8" standalone="yes" ?><Relationships xmlns="http://schemas.openxmlformats.org/package/2006/relationships"><Relationship Id="rId1" Target="../slideLayouts/slideLayout1.xml" Type="http://schemas.openxmlformats.org/officeDocument/2006/relationships/slideLayout"/><Relationship Id="rId2" Target="../notesSlides/notesSlide80.xml" Type="http://schemas.openxmlformats.org/officeDocument/2006/relationships/notesSlide"/><Relationship Id="rId3" Target="../media/image72.jpeg" Type="http://schemas.openxmlformats.org/officeDocument/2006/relationships/image"/></Relationships>
</file>

<file path=ppt/slides/_rels/slide81.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81.xml" Type="http://schemas.openxmlformats.org/officeDocument/2006/relationships/notesSlide"/><Relationship Id="rId3" Target="../media/image68.jpeg" Type="http://schemas.openxmlformats.org/officeDocument/2006/relationships/image"/><Relationship Id="rId4" Target="../media/image86.jpeg" Type="http://schemas.openxmlformats.org/officeDocument/2006/relationships/image"/><Relationship Id="rId5" Target="../media/image72.jpeg" Type="http://schemas.openxmlformats.org/officeDocument/2006/relationships/image"/></Relationships>
</file>

<file path=ppt/slides/_rels/slide82.xml.rels><?xml version="1.0" encoding="UTF-8" standalone="yes" ?><Relationships xmlns="http://schemas.openxmlformats.org/package/2006/relationships"><Relationship Id="rId1" Target="../slideLayouts/slideLayout3.xml" Type="http://schemas.openxmlformats.org/officeDocument/2006/relationships/slideLayout"/><Relationship Id="rId2" Target="../notesSlides/notesSlide82.xml" Type="http://schemas.openxmlformats.org/officeDocument/2006/relationships/notesSlide"/><Relationship Id="rId3" Target="mailto:gauranghg@gmail.com" TargetMode="External" Type="http://schemas.openxmlformats.org/officeDocument/2006/relationships/hyperlink"/><Relationship Id="rId4" Target="../media/image75.jpeg" Type="http://schemas.openxmlformats.org/officeDocument/2006/relationships/image"/></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 Id="rId3" Type="http://schemas.openxmlformats.org/officeDocument/2006/relationships/image" Target="../media/image9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 Id="rId3" Type="http://schemas.openxmlformats.org/officeDocument/2006/relationships/image" Target="../media/image77.png"/></Relationships>
</file>

<file path=ppt/slides/_rels/slide85.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85.xml" Type="http://schemas.openxmlformats.org/officeDocument/2006/relationships/notesSlide"/><Relationship Id="rId3" Target="../media/image79.jpeg" Type="http://schemas.openxmlformats.org/officeDocument/2006/relationships/image"/></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arget="../slideLayouts/slideLayout2.xml" Type="http://schemas.openxmlformats.org/officeDocument/2006/relationships/slideLayout"/><Relationship Id="rId2" Target="../notesSlides/notesSlide87.xml" Type="http://schemas.openxmlformats.org/officeDocument/2006/relationships/notesSlide"/><Relationship Id="rId3" Target="../media/image78.jpeg" Type="http://schemas.openxmlformats.org/officeDocument/2006/relationships/image"/></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92.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82.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0.xml"/><Relationship Id="rId3" Type="http://schemas.openxmlformats.org/officeDocument/2006/relationships/image" Target="../media/image90.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3.xml"/><Relationship Id="rId3" Type="http://schemas.openxmlformats.org/officeDocument/2006/relationships/image" Target="../media/image88.png"/><Relationship Id="rId4" Type="http://schemas.openxmlformats.org/officeDocument/2006/relationships/image" Target="../media/image89.png"/></Relationships>
</file>

<file path=ppt/slides/_rels/slide94.xml.rels><?xml version="1.0" encoding="UTF-8" standalone="yes" ?><Relationships xmlns="http://schemas.openxmlformats.org/package/2006/relationships"><Relationship Id="rId1" Target="../slideLayouts/slideLayout2.xml" Type="http://schemas.openxmlformats.org/officeDocument/2006/relationships/slideLayout"/><Relationship Id="rId2" Target="../notesSlides/notesSlide94.xml" Type="http://schemas.openxmlformats.org/officeDocument/2006/relationships/notesSlide"/><Relationship Id="rId3" Target="../media/image80.jpeg" Type="http://schemas.openxmlformats.org/officeDocument/2006/relationships/image"/></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arget="../slideLayouts/slideLayout1.xml" Type="http://schemas.openxmlformats.org/officeDocument/2006/relationships/slideLayout"/><Relationship Id="rId2" Target="../notesSlides/notesSlide96.xml" Type="http://schemas.openxmlformats.org/officeDocument/2006/relationships/notesSlide"/><Relationship Id="rId3" Target="../media/image84.jpeg" Type="http://schemas.openxmlformats.org/officeDocument/2006/relationships/image"/></Relationships>
</file>

<file path=ppt/slides/_rels/slide97.xml.rels><?xml version="1.0" encoding="UTF-8" standalone="yes" ?><Relationships xmlns="http://schemas.openxmlformats.org/package/2006/relationships"><Relationship Id="rId1" Target="../slideLayouts/slideLayout11.xml" Type="http://schemas.openxmlformats.org/officeDocument/2006/relationships/slideLayout"/><Relationship Id="rId2" Target="../notesSlides/notesSlide97.xml" Type="http://schemas.openxmlformats.org/officeDocument/2006/relationships/notesSlide"/><Relationship Id="rId3" Target="../media/image85.png" Type="http://schemas.openxmlformats.org/officeDocument/2006/relationships/image"/><Relationship Id="rId4" Target="../media/image87.jpeg" Type="http://schemas.openxmlformats.org/officeDocument/2006/relationships/image"/></Relationships>
</file>

<file path=ppt/slides/_rels/slide98.xml.rels><?xml version="1.0" encoding="UTF-8" standalone="yes" ?><Relationships xmlns="http://schemas.openxmlformats.org/package/2006/relationships"><Relationship Id="rId1" Target="../slideLayouts/slideLayout2.xml" Type="http://schemas.openxmlformats.org/officeDocument/2006/relationships/slideLayout"/><Relationship Id="rId2" Target="../notesSlides/notesSlide98.xml" Type="http://schemas.openxmlformats.org/officeDocument/2006/relationships/notesSlide"/><Relationship Id="rId3" Target="../media/image83.jpeg" Type="http://schemas.openxmlformats.org/officeDocument/2006/relationships/image"/></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0.xml"/><Relationship Id="rId3" Type="http://schemas.openxmlformats.org/officeDocument/2006/relationships/hyperlink" Target="mailto:gauranghg@gmail.com"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4"/>
          <p:cNvSpPr txBox="1"/>
          <p:nvPr>
            <p:ph type="title"/>
          </p:nvPr>
        </p:nvSpPr>
        <p:spPr>
          <a:xfrm>
            <a:off x="311700" y="2150850"/>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Homoeopathic Strategies in Hypertension</a:t>
            </a:r>
            <a:endParaRPr/>
          </a:p>
          <a:p>
            <a:pPr indent="0" lvl="0" marL="0" rtl="0" algn="ctr">
              <a:spcBef>
                <a:spcPts val="0"/>
              </a:spcBef>
              <a:spcAft>
                <a:spcPts val="0"/>
              </a:spcAft>
              <a:buNone/>
            </a:pPr>
            <a:r>
              <a:rPr lang="en"/>
              <a:t>Session 2</a:t>
            </a:r>
            <a:endParaRPr/>
          </a:p>
        </p:txBody>
      </p:sp>
      <p:sp>
        <p:nvSpPr>
          <p:cNvPr id="120" name="Google Shape;120;p24"/>
          <p:cNvSpPr txBox="1"/>
          <p:nvPr/>
        </p:nvSpPr>
        <p:spPr>
          <a:xfrm rot="-2285091">
            <a:off x="662823" y="2077525"/>
            <a:ext cx="7937384" cy="877263"/>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4500">
              <a:solidFill>
                <a:srgbClr val="CCCCCC"/>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5"/>
          <p:cNvSpPr txBox="1"/>
          <p:nvPr>
            <p:ph idx="4294967295" type="subTitle"/>
          </p:nvPr>
        </p:nvSpPr>
        <p:spPr>
          <a:xfrm>
            <a:off x="808075" y="2655775"/>
            <a:ext cx="3892800" cy="14133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rPr lang="en"/>
              <a:t>Cobra di Capello. The hooded snake of Hindustan. </a:t>
            </a:r>
            <a:endParaRPr/>
          </a:p>
          <a:p>
            <a:pPr indent="-317500" lvl="0" marL="457200" rtl="0" algn="l">
              <a:lnSpc>
                <a:spcPct val="100000"/>
              </a:lnSpc>
              <a:spcBef>
                <a:spcPts val="0"/>
              </a:spcBef>
              <a:spcAft>
                <a:spcPts val="0"/>
              </a:spcAft>
              <a:buSzPts val="1400"/>
              <a:buNone/>
            </a:pPr>
            <a:r>
              <a:rPr lang="en"/>
              <a:t>N. O. Elapidae. </a:t>
            </a:r>
            <a:endParaRPr/>
          </a:p>
          <a:p>
            <a:pPr indent="-317500" lvl="0" marL="457200" rtl="0" algn="l">
              <a:lnSpc>
                <a:spcPct val="100000"/>
              </a:lnSpc>
              <a:spcBef>
                <a:spcPts val="0"/>
              </a:spcBef>
              <a:spcAft>
                <a:spcPts val="0"/>
              </a:spcAft>
              <a:buSzPts val="1400"/>
              <a:buNone/>
            </a:pPr>
            <a:r>
              <a:rPr lang="en"/>
              <a:t>Tincture of the fresh virus. </a:t>
            </a:r>
            <a:endParaRPr/>
          </a:p>
          <a:p>
            <a:pPr indent="-317500" lvl="0" marL="457200" rtl="0" algn="l">
              <a:lnSpc>
                <a:spcPct val="100000"/>
              </a:lnSpc>
              <a:spcBef>
                <a:spcPts val="0"/>
              </a:spcBef>
              <a:spcAft>
                <a:spcPts val="0"/>
              </a:spcAft>
              <a:buSzPts val="1400"/>
              <a:buNone/>
            </a:pPr>
            <a:r>
              <a:rPr lang="en"/>
              <a:t>Trituration of sugar of milk saturated with fresh virus.</a:t>
            </a:r>
            <a:endParaRPr/>
          </a:p>
        </p:txBody>
      </p:sp>
      <p:sp>
        <p:nvSpPr>
          <p:cNvPr id="126" name="Google Shape;126;p25"/>
          <p:cNvSpPr txBox="1"/>
          <p:nvPr>
            <p:ph idx="4294967295" type="title"/>
          </p:nvPr>
        </p:nvSpPr>
        <p:spPr>
          <a:xfrm>
            <a:off x="808075" y="1602950"/>
            <a:ext cx="3682800" cy="1013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3000"/>
              <a:buNone/>
            </a:pPr>
            <a:r>
              <a:rPr lang="en"/>
              <a:t>Naja tripudians </a:t>
            </a:r>
            <a:endParaRPr/>
          </a:p>
        </p:txBody>
      </p:sp>
      <p:pic>
        <p:nvPicPr>
          <p:cNvPr descr="Spectacled cobra, Naja naja, NCBS, Bangalore, India, Stock Photo, Picture  And Rights Managed Image. Pic. ZQ5-2582088 | agefotostock" id="127" name="Google Shape;127;p25"/>
          <p:cNvPicPr preferRelativeResize="0"/>
          <p:nvPr/>
        </p:nvPicPr>
        <p:blipFill rotWithShape="1">
          <a:blip r:embed="rId3">
            <a:alphaModFix/>
          </a:blip>
          <a:srcRect b="0" l="0" r="0" t="0"/>
          <a:stretch/>
        </p:blipFill>
        <p:spPr>
          <a:xfrm>
            <a:off x="5715000" y="361950"/>
            <a:ext cx="2870199" cy="43052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descr="Austin stevens in his journey of finding largest venomous snake, ends up in Kerala, India. Takes extreme risks in getting his photographs." id="132" name="Google Shape;132;p26" title="Austin Stevens: Snakemaster - In Search of the King Cobra">
            <a:hlinkClick r:id="rId3"/>
          </p:cNvPr>
          <p:cNvPicPr preferRelativeResize="0"/>
          <p:nvPr/>
        </p:nvPicPr>
        <p:blipFill>
          <a:blip r:embed="rId4">
            <a:alphaModFix/>
          </a:blip>
          <a:stretch>
            <a:fillRect/>
          </a:stretch>
        </p:blipFill>
        <p:spPr>
          <a:xfrm>
            <a:off x="152400" y="152400"/>
            <a:ext cx="8499825" cy="4781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1000"/>
                                        <p:tgtEl>
                                          <p:spTgt spid="1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136" name="Shape 136"/>
        <p:cNvGrpSpPr/>
        <p:nvPr/>
      </p:nvGrpSpPr>
      <p:grpSpPr>
        <a:xfrm>
          <a:off x="0" y="0"/>
          <a:ext cx="0" cy="0"/>
          <a:chOff x="0" y="0"/>
          <a:chExt cx="0" cy="0"/>
        </a:xfrm>
      </p:grpSpPr>
      <p:sp>
        <p:nvSpPr>
          <p:cNvPr id="137" name="Google Shape;137;p27"/>
          <p:cNvSpPr txBox="1"/>
          <p:nvPr>
            <p:ph idx="4294967295" type="subTitle"/>
          </p:nvPr>
        </p:nvSpPr>
        <p:spPr>
          <a:xfrm>
            <a:off x="86625" y="707750"/>
            <a:ext cx="5013900" cy="4435800"/>
          </a:xfrm>
          <a:prstGeom prst="rect">
            <a:avLst/>
          </a:prstGeom>
          <a:noFill/>
          <a:ln>
            <a:noFill/>
          </a:ln>
        </p:spPr>
        <p:txBody>
          <a:bodyPr anchor="t" anchorCtr="0" bIns="91425" lIns="91425" rIns="91425" spcFirstLastPara="1" tIns="91425" wrap="square">
            <a:noAutofit/>
          </a:bodyPr>
          <a:lstStyle/>
          <a:p>
            <a:pPr algn="l" indent="0" lvl="0" marL="0" rtl="0">
              <a:lnSpc>
                <a:spcPct val="100000"/>
              </a:lnSpc>
              <a:spcBef>
                <a:spcPts val="0"/>
              </a:spcBef>
              <a:spcAft>
                <a:spcPts val="0"/>
              </a:spcAft>
              <a:buSzPts val="1400"/>
              <a:buNone/>
            </a:pPr>
            <a:r>
              <a:rPr b="1" lang="en" sz="1750">
                <a:solidFill>
                  <a:srgbClr val="202122"/>
                </a:solidFill>
                <a:highlight>
                  <a:srgbClr val="FFFFFF"/>
                </a:highlight>
                <a:latin typeface="Arial"/>
                <a:ea typeface="Arial"/>
                <a:cs typeface="Arial"/>
                <a:sym typeface="Arial"/>
              </a:rPr>
              <a:t>All species in the genus </a:t>
            </a:r>
            <a:r>
              <a:rPr b="1" i="1" lang="en" sz="1750">
                <a:solidFill>
                  <a:srgbClr val="202122"/>
                </a:solidFill>
                <a:highlight>
                  <a:srgbClr val="FFFFFF"/>
                </a:highlight>
                <a:latin typeface="Arial"/>
                <a:ea typeface="Arial"/>
                <a:cs typeface="Arial"/>
                <a:sym typeface="Arial"/>
              </a:rPr>
              <a:t>Naja</a:t>
            </a:r>
            <a:r>
              <a:rPr b="1" lang="en" sz="1750">
                <a:solidFill>
                  <a:srgbClr val="202122"/>
                </a:solidFill>
                <a:highlight>
                  <a:srgbClr val="FFFFFF"/>
                </a:highlight>
                <a:latin typeface="Arial"/>
                <a:ea typeface="Arial"/>
                <a:cs typeface="Arial"/>
                <a:sym typeface="Arial"/>
              </a:rPr>
              <a:t> are capable of delivering a fatal bite to a human. Most species have strongly </a:t>
            </a:r>
            <a:r>
              <a:rPr b="1" lang="en" sz="1750">
                <a:solidFill>
                  <a:srgbClr val="0645AD"/>
                </a:solidFill>
                <a:highlight>
                  <a:srgbClr val="FFFFFF"/>
                </a:highlight>
                <a:uFill>
                  <a:noFill/>
                </a:uFill>
                <a:latin typeface="Arial"/>
                <a:ea typeface="Arial"/>
                <a:cs typeface="Arial"/>
                <a:sym typeface="Arial"/>
                <a:hlinkClick r:id="rId3">
                  <a:extLst>
                    <a:ext uri="{A12FA001-AC4F-418D-AE19-62706E023703}">
                      <ahyp:hlinkClr val="tx"/>
                    </a:ext>
                  </a:extLst>
                </a:hlinkClick>
              </a:rPr>
              <a:t>neurotoxic</a:t>
            </a:r>
            <a:r>
              <a:rPr b="1" lang="en" sz="1750">
                <a:solidFill>
                  <a:srgbClr val="202122"/>
                </a:solidFill>
                <a:highlight>
                  <a:srgbClr val="FFFFFF"/>
                </a:highlight>
                <a:latin typeface="Arial"/>
                <a:ea typeface="Arial"/>
                <a:cs typeface="Arial"/>
                <a:sym typeface="Arial"/>
              </a:rPr>
              <a:t> venom, which attacks the nervous system, causing paralysis, but many also have </a:t>
            </a:r>
            <a:r>
              <a:rPr b="1" lang="en" sz="1750">
                <a:solidFill>
                  <a:srgbClr val="0645AD"/>
                </a:solidFill>
                <a:highlight>
                  <a:srgbClr val="FFFFFF"/>
                </a:highlight>
                <a:uFill>
                  <a:noFill/>
                </a:uFill>
                <a:latin typeface="Arial"/>
                <a:ea typeface="Arial"/>
                <a:cs typeface="Arial"/>
                <a:sym typeface="Arial"/>
                <a:hlinkClick r:id="rId4">
                  <a:extLst>
                    <a:ext uri="{A12FA001-AC4F-418D-AE19-62706E023703}">
                      <ahyp:hlinkClr val="tx"/>
                    </a:ext>
                  </a:extLst>
                </a:hlinkClick>
              </a:rPr>
              <a:t>cytotoxic</a:t>
            </a:r>
            <a:r>
              <a:rPr b="1" lang="en" sz="1750">
                <a:solidFill>
                  <a:srgbClr val="202122"/>
                </a:solidFill>
                <a:highlight>
                  <a:srgbClr val="FFFFFF"/>
                </a:highlight>
                <a:latin typeface="Arial"/>
                <a:ea typeface="Arial"/>
                <a:cs typeface="Arial"/>
                <a:sym typeface="Arial"/>
              </a:rPr>
              <a:t> features which cause swelling and </a:t>
            </a:r>
            <a:r>
              <a:rPr b="1" lang="en" sz="1750">
                <a:solidFill>
                  <a:srgbClr val="0645AD"/>
                </a:solidFill>
                <a:highlight>
                  <a:srgbClr val="FFFFFF"/>
                </a:highlight>
                <a:uFill>
                  <a:noFill/>
                </a:uFill>
                <a:latin typeface="Arial"/>
                <a:ea typeface="Arial"/>
                <a:cs typeface="Arial"/>
                <a:sym typeface="Arial"/>
                <a:hlinkClick r:id="rId5">
                  <a:extLst>
                    <a:ext uri="{A12FA001-AC4F-418D-AE19-62706E023703}">
                      <ahyp:hlinkClr val="tx"/>
                    </a:ext>
                  </a:extLst>
                </a:hlinkClick>
              </a:rPr>
              <a:t>necrosis</a:t>
            </a:r>
            <a:r>
              <a:rPr b="1" lang="en" sz="1750">
                <a:solidFill>
                  <a:srgbClr val="202122"/>
                </a:solidFill>
                <a:highlight>
                  <a:srgbClr val="FFFFFF"/>
                </a:highlight>
                <a:latin typeface="Arial"/>
                <a:ea typeface="Arial"/>
                <a:cs typeface="Arial"/>
                <a:sym typeface="Arial"/>
              </a:rPr>
              <a:t>, and have a significant anticoagulant effect. Some also have </a:t>
            </a:r>
            <a:r>
              <a:rPr b="1" lang="en" sz="1750">
                <a:solidFill>
                  <a:srgbClr val="0645AD"/>
                </a:solidFill>
                <a:highlight>
                  <a:srgbClr val="FFFFFF"/>
                </a:highlight>
                <a:uFill>
                  <a:noFill/>
                </a:uFill>
                <a:latin typeface="Arial"/>
                <a:ea typeface="Arial"/>
                <a:cs typeface="Arial"/>
                <a:sym typeface="Arial"/>
                <a:hlinkClick r:id="rId6">
                  <a:extLst>
                    <a:ext uri="{A12FA001-AC4F-418D-AE19-62706E023703}">
                      <ahyp:hlinkClr val="tx"/>
                    </a:ext>
                  </a:extLst>
                </a:hlinkClick>
              </a:rPr>
              <a:t>cardiotoxic</a:t>
            </a:r>
            <a:r>
              <a:rPr b="1" lang="en" sz="1750">
                <a:solidFill>
                  <a:srgbClr val="202122"/>
                </a:solidFill>
                <a:highlight>
                  <a:srgbClr val="FFFFFF"/>
                </a:highlight>
                <a:latin typeface="Arial"/>
                <a:ea typeface="Arial"/>
                <a:cs typeface="Arial"/>
                <a:sym typeface="Arial"/>
              </a:rPr>
              <a:t> components to their venom.</a:t>
            </a:r>
            <a:endParaRPr b="1" sz="2100"/>
          </a:p>
        </p:txBody>
      </p:sp>
      <p:sp>
        <p:nvSpPr>
          <p:cNvPr id="138" name="Google Shape;138;p27"/>
          <p:cNvSpPr txBox="1"/>
          <p:nvPr>
            <p:ph idx="4294967295" type="title"/>
          </p:nvPr>
        </p:nvSpPr>
        <p:spPr>
          <a:xfrm>
            <a:off x="0" y="0"/>
            <a:ext cx="3682800" cy="1013700"/>
          </a:xfrm>
          <a:prstGeom prst="rect">
            <a:avLst/>
          </a:prstGeom>
          <a:noFill/>
          <a:ln>
            <a:noFill/>
          </a:ln>
        </p:spPr>
        <p:txBody>
          <a:bodyPr anchor="t" anchorCtr="0" bIns="91425" lIns="91425" rIns="91425" spcFirstLastPara="1" tIns="91425" wrap="square">
            <a:noAutofit/>
          </a:bodyPr>
          <a:lstStyle/>
          <a:p>
            <a:pPr algn="l" indent="0" lvl="0" marL="0" rtl="0">
              <a:lnSpc>
                <a:spcPct val="100000"/>
              </a:lnSpc>
              <a:spcBef>
                <a:spcPts val="0"/>
              </a:spcBef>
              <a:spcAft>
                <a:spcPts val="0"/>
              </a:spcAft>
              <a:buSzPts val="3000"/>
              <a:buNone/>
            </a:pPr>
            <a:r>
              <a:rPr lang="en"/>
              <a:t> venom </a:t>
            </a:r>
            <a:endParaRPr/>
          </a:p>
          <a:p>
            <a:pPr algn="l" indent="0" lvl="0" marL="0" rtl="0">
              <a:lnSpc>
                <a:spcPct val="100000"/>
              </a:lnSpc>
              <a:spcBef>
                <a:spcPts val="0"/>
              </a:spcBef>
              <a:spcAft>
                <a:spcPts val="0"/>
              </a:spcAft>
              <a:buSzPts val="3000"/>
              <a:buNone/>
            </a:pPr>
            <a:r>
              <a:t/>
            </a:r>
            <a:endParaRPr/>
          </a:p>
        </p:txBody>
      </p:sp>
      <p:pic>
        <p:nvPicPr>
          <p:cNvPr id="139" name="Google Shape;139;p27"/>
          <p:cNvPicPr preferRelativeResize="0"/>
          <p:nvPr/>
        </p:nvPicPr>
        <p:blipFill rotWithShape="1">
          <a:blip r:embed="rId7">
            <a:alphaModFix/>
          </a:blip>
          <a:srcRect t="69"/>
          <a:stretch/>
        </p:blipFill>
        <p:spPr>
          <a:xfrm>
            <a:off x="4923425" y="447575"/>
            <a:ext cx="4068175" cy="40485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28"/>
          <p:cNvPicPr preferRelativeResize="0"/>
          <p:nvPr/>
        </p:nvPicPr>
        <p:blipFill rotWithShape="1">
          <a:blip r:embed="rId3">
            <a:alphaModFix/>
          </a:blip>
          <a:srcRect b="0" l="0" r="0" t="0"/>
          <a:stretch/>
        </p:blipFill>
        <p:spPr>
          <a:xfrm>
            <a:off x="152400" y="152400"/>
            <a:ext cx="8839200" cy="217723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29"/>
          <p:cNvPicPr preferRelativeResize="0"/>
          <p:nvPr/>
        </p:nvPicPr>
        <p:blipFill rotWithShape="1">
          <a:blip r:embed="rId3">
            <a:alphaModFix/>
          </a:blip>
          <a:srcRect b="0" l="0" r="0" t="0"/>
          <a:stretch/>
        </p:blipFill>
        <p:spPr>
          <a:xfrm>
            <a:off x="152400" y="152400"/>
            <a:ext cx="8839198" cy="16062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30"/>
          <p:cNvPicPr preferRelativeResize="0"/>
          <p:nvPr/>
        </p:nvPicPr>
        <p:blipFill rotWithShape="1">
          <a:blip r:embed="rId3">
            <a:alphaModFix/>
          </a:blip>
          <a:srcRect b="0" l="0" r="0" t="0"/>
          <a:stretch/>
        </p:blipFill>
        <p:spPr>
          <a:xfrm>
            <a:off x="152400" y="152400"/>
            <a:ext cx="8839199" cy="24193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31"/>
          <p:cNvPicPr preferRelativeResize="0"/>
          <p:nvPr/>
        </p:nvPicPr>
        <p:blipFill rotWithShape="1">
          <a:blip r:embed="rId3">
            <a:alphaModFix/>
          </a:blip>
          <a:srcRect b="0" l="0" r="0" t="0"/>
          <a:stretch/>
        </p:blipFill>
        <p:spPr>
          <a:xfrm>
            <a:off x="152400" y="152400"/>
            <a:ext cx="8839200" cy="1145225"/>
          </a:xfrm>
          <a:prstGeom prst="rect">
            <a:avLst/>
          </a:prstGeom>
          <a:noFill/>
          <a:ln>
            <a:noFill/>
          </a:ln>
        </p:spPr>
      </p:pic>
      <p:pic>
        <p:nvPicPr>
          <p:cNvPr id="160" name="Google Shape;160;p31"/>
          <p:cNvPicPr preferRelativeResize="0"/>
          <p:nvPr/>
        </p:nvPicPr>
        <p:blipFill rotWithShape="1">
          <a:blip r:embed="rId4">
            <a:alphaModFix/>
          </a:blip>
          <a:srcRect b="0" l="0" r="0" t="0"/>
          <a:stretch/>
        </p:blipFill>
        <p:spPr>
          <a:xfrm>
            <a:off x="1935150" y="1960375"/>
            <a:ext cx="5387949" cy="30307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32"/>
          <p:cNvPicPr preferRelativeResize="0"/>
          <p:nvPr/>
        </p:nvPicPr>
        <p:blipFill rotWithShape="1">
          <a:blip r:embed="rId3">
            <a:alphaModFix/>
          </a:blip>
          <a:srcRect b="0" l="0" r="0" t="0"/>
          <a:stretch/>
        </p:blipFill>
        <p:spPr>
          <a:xfrm>
            <a:off x="152400" y="152400"/>
            <a:ext cx="8839199" cy="1217250"/>
          </a:xfrm>
          <a:prstGeom prst="rect">
            <a:avLst/>
          </a:prstGeom>
          <a:noFill/>
          <a:ln>
            <a:noFill/>
          </a:ln>
        </p:spPr>
      </p:pic>
      <p:pic>
        <p:nvPicPr>
          <p:cNvPr id="166" name="Google Shape;166;p32"/>
          <p:cNvPicPr preferRelativeResize="0"/>
          <p:nvPr/>
        </p:nvPicPr>
        <p:blipFill rotWithShape="1">
          <a:blip r:embed="rId4">
            <a:alphaModFix/>
          </a:blip>
          <a:srcRect b="0" l="0" r="0" t="0"/>
          <a:stretch/>
        </p:blipFill>
        <p:spPr>
          <a:xfrm>
            <a:off x="699900" y="1983100"/>
            <a:ext cx="4740375" cy="2311300"/>
          </a:xfrm>
          <a:prstGeom prst="rect">
            <a:avLst/>
          </a:prstGeom>
          <a:noFill/>
          <a:ln>
            <a:noFill/>
          </a:ln>
        </p:spPr>
      </p:pic>
      <p:pic>
        <p:nvPicPr>
          <p:cNvPr id="167" name="Google Shape;167;p32"/>
          <p:cNvPicPr preferRelativeResize="0"/>
          <p:nvPr/>
        </p:nvPicPr>
        <p:blipFill rotWithShape="1">
          <a:blip r:embed="rId5">
            <a:alphaModFix/>
          </a:blip>
          <a:srcRect b="0" l="0" r="0" t="0"/>
          <a:stretch/>
        </p:blipFill>
        <p:spPr>
          <a:xfrm>
            <a:off x="5680725" y="2205300"/>
            <a:ext cx="3136163" cy="20890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33"/>
          <p:cNvPicPr preferRelativeResize="0"/>
          <p:nvPr/>
        </p:nvPicPr>
        <p:blipFill rotWithShape="1">
          <a:blip r:embed="rId3">
            <a:alphaModFix/>
          </a:blip>
          <a:srcRect b="0" l="0" r="0" t="0"/>
          <a:stretch/>
        </p:blipFill>
        <p:spPr>
          <a:xfrm>
            <a:off x="152400" y="152400"/>
            <a:ext cx="8839200" cy="486408"/>
          </a:xfrm>
          <a:prstGeom prst="rect">
            <a:avLst/>
          </a:prstGeom>
          <a:noFill/>
          <a:ln>
            <a:noFill/>
          </a:ln>
        </p:spPr>
      </p:pic>
      <p:pic>
        <p:nvPicPr>
          <p:cNvPr id="173" name="Google Shape;173;p33"/>
          <p:cNvPicPr preferRelativeResize="0"/>
          <p:nvPr/>
        </p:nvPicPr>
        <p:blipFill rotWithShape="1">
          <a:blip r:embed="rId4">
            <a:alphaModFix/>
          </a:blip>
          <a:srcRect b="0" l="0" r="0" t="0"/>
          <a:stretch/>
        </p:blipFill>
        <p:spPr>
          <a:xfrm>
            <a:off x="1650800" y="791208"/>
            <a:ext cx="5693285" cy="419989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34"/>
          <p:cNvPicPr preferRelativeResize="0"/>
          <p:nvPr/>
        </p:nvPicPr>
        <p:blipFill rotWithShape="1">
          <a:blip r:embed="rId3">
            <a:alphaModFix/>
          </a:blip>
          <a:srcRect b="0" l="0" r="0" t="0"/>
          <a:stretch/>
        </p:blipFill>
        <p:spPr>
          <a:xfrm>
            <a:off x="152400" y="152400"/>
            <a:ext cx="8839200" cy="1548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id="183" name="Google Shape;183;p35"/>
          <p:cNvPicPr preferRelativeResize="0"/>
          <p:nvPr/>
        </p:nvPicPr>
        <p:blipFill rotWithShape="1">
          <a:blip r:embed="rId3">
            <a:alphaModFix/>
          </a:blip>
          <a:srcRect b="0" l="0" r="0" t="0"/>
          <a:stretch/>
        </p:blipFill>
        <p:spPr>
          <a:xfrm>
            <a:off x="152400" y="152400"/>
            <a:ext cx="8839201" cy="612150"/>
          </a:xfrm>
          <a:prstGeom prst="rect">
            <a:avLst/>
          </a:prstGeom>
          <a:noFill/>
          <a:ln>
            <a:noFill/>
          </a:ln>
        </p:spPr>
      </p:pic>
      <p:pic>
        <p:nvPicPr>
          <p:cNvPr id="184" name="Google Shape;184;p35"/>
          <p:cNvPicPr preferRelativeResize="0"/>
          <p:nvPr/>
        </p:nvPicPr>
        <p:blipFill rotWithShape="1">
          <a:blip r:embed="rId4">
            <a:alphaModFix/>
          </a:blip>
          <a:srcRect b="0" l="0" r="0" t="0"/>
          <a:stretch/>
        </p:blipFill>
        <p:spPr>
          <a:xfrm>
            <a:off x="1766050" y="902550"/>
            <a:ext cx="4074150" cy="40741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36"/>
          <p:cNvPicPr preferRelativeResize="0"/>
          <p:nvPr/>
        </p:nvPicPr>
        <p:blipFill rotWithShape="1">
          <a:blip r:embed="rId3">
            <a:alphaModFix/>
          </a:blip>
          <a:srcRect b="0" l="0" r="0" t="0"/>
          <a:stretch/>
        </p:blipFill>
        <p:spPr>
          <a:xfrm>
            <a:off x="152400" y="224425"/>
            <a:ext cx="8839198" cy="36934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37"/>
          <p:cNvPicPr preferRelativeResize="0"/>
          <p:nvPr/>
        </p:nvPicPr>
        <p:blipFill rotWithShape="1">
          <a:blip r:embed="rId3">
            <a:alphaModFix/>
          </a:blip>
          <a:srcRect b="0" l="0" r="0" t="0"/>
          <a:stretch/>
        </p:blipFill>
        <p:spPr>
          <a:xfrm>
            <a:off x="152400" y="152400"/>
            <a:ext cx="8839199" cy="1315543"/>
          </a:xfrm>
          <a:prstGeom prst="rect">
            <a:avLst/>
          </a:prstGeom>
          <a:noFill/>
          <a:ln>
            <a:noFill/>
          </a:ln>
        </p:spPr>
      </p:pic>
      <p:pic>
        <p:nvPicPr>
          <p:cNvPr id="195" name="Google Shape;195;p37"/>
          <p:cNvPicPr preferRelativeResize="0"/>
          <p:nvPr/>
        </p:nvPicPr>
        <p:blipFill rotWithShape="1">
          <a:blip r:embed="rId4">
            <a:alphaModFix/>
          </a:blip>
          <a:srcRect b="0" l="0" r="0" t="0"/>
          <a:stretch/>
        </p:blipFill>
        <p:spPr>
          <a:xfrm>
            <a:off x="245500" y="1657800"/>
            <a:ext cx="8285449" cy="3333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38"/>
          <p:cNvPicPr preferRelativeResize="0"/>
          <p:nvPr/>
        </p:nvPicPr>
        <p:blipFill rotWithShape="1">
          <a:blip r:embed="rId3">
            <a:alphaModFix/>
          </a:blip>
          <a:srcRect b="0" l="0" r="0" t="0"/>
          <a:stretch/>
        </p:blipFill>
        <p:spPr>
          <a:xfrm>
            <a:off x="152400" y="152400"/>
            <a:ext cx="8788087" cy="4838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p39"/>
          <p:cNvPicPr preferRelativeResize="0"/>
          <p:nvPr/>
        </p:nvPicPr>
        <p:blipFill rotWithShape="1">
          <a:blip r:embed="rId3">
            <a:alphaModFix/>
          </a:blip>
          <a:srcRect b="0" l="0" r="0" t="0"/>
          <a:stretch/>
        </p:blipFill>
        <p:spPr>
          <a:xfrm>
            <a:off x="152400" y="152400"/>
            <a:ext cx="8839199" cy="2116690"/>
          </a:xfrm>
          <a:prstGeom prst="rect">
            <a:avLst/>
          </a:prstGeom>
          <a:noFill/>
          <a:ln>
            <a:noFill/>
          </a:ln>
        </p:spPr>
      </p:pic>
      <p:pic>
        <p:nvPicPr>
          <p:cNvPr id="206" name="Google Shape;206;p39"/>
          <p:cNvPicPr preferRelativeResize="0"/>
          <p:nvPr/>
        </p:nvPicPr>
        <p:blipFill rotWithShape="1">
          <a:blip r:embed="rId4">
            <a:alphaModFix/>
          </a:blip>
          <a:srcRect b="0" l="0" r="0" t="0"/>
          <a:stretch/>
        </p:blipFill>
        <p:spPr>
          <a:xfrm>
            <a:off x="152400" y="2738440"/>
            <a:ext cx="3028950" cy="1514475"/>
          </a:xfrm>
          <a:prstGeom prst="rect">
            <a:avLst/>
          </a:prstGeom>
          <a:noFill/>
          <a:ln>
            <a:noFill/>
          </a:ln>
        </p:spPr>
      </p:pic>
      <p:pic>
        <p:nvPicPr>
          <p:cNvPr id="207" name="Google Shape;207;p39"/>
          <p:cNvPicPr preferRelativeResize="0"/>
          <p:nvPr/>
        </p:nvPicPr>
        <p:blipFill rotWithShape="1">
          <a:blip r:embed="rId5">
            <a:alphaModFix/>
          </a:blip>
          <a:srcRect b="0" l="0" r="0" t="0"/>
          <a:stretch/>
        </p:blipFill>
        <p:spPr>
          <a:xfrm>
            <a:off x="3333750" y="2421490"/>
            <a:ext cx="4188038" cy="256961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40"/>
          <p:cNvPicPr preferRelativeResize="0"/>
          <p:nvPr/>
        </p:nvPicPr>
        <p:blipFill rotWithShape="1">
          <a:blip r:embed="rId3">
            <a:alphaModFix/>
          </a:blip>
          <a:srcRect b="0" l="0" r="0" t="0"/>
          <a:stretch/>
        </p:blipFill>
        <p:spPr>
          <a:xfrm>
            <a:off x="152400" y="152400"/>
            <a:ext cx="8172450" cy="1009650"/>
          </a:xfrm>
          <a:prstGeom prst="rect">
            <a:avLst/>
          </a:prstGeom>
          <a:noFill/>
          <a:ln>
            <a:noFill/>
          </a:ln>
        </p:spPr>
      </p:pic>
      <p:pic>
        <p:nvPicPr>
          <p:cNvPr id="213" name="Google Shape;213;p40"/>
          <p:cNvPicPr preferRelativeResize="0"/>
          <p:nvPr/>
        </p:nvPicPr>
        <p:blipFill rotWithShape="1">
          <a:blip r:embed="rId4">
            <a:alphaModFix/>
          </a:blip>
          <a:srcRect b="0" l="0" r="0" t="0"/>
          <a:stretch/>
        </p:blipFill>
        <p:spPr>
          <a:xfrm>
            <a:off x="3033900" y="2049225"/>
            <a:ext cx="3333750" cy="26098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id="218" name="Google Shape;218;p41"/>
          <p:cNvPicPr preferRelativeResize="0"/>
          <p:nvPr/>
        </p:nvPicPr>
        <p:blipFill rotWithShape="1">
          <a:blip r:embed="rId3">
            <a:alphaModFix/>
          </a:blip>
          <a:srcRect b="0" l="0" r="0" t="0"/>
          <a:stretch/>
        </p:blipFill>
        <p:spPr>
          <a:xfrm>
            <a:off x="152400" y="152400"/>
            <a:ext cx="8326275" cy="13901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42"/>
          <p:cNvPicPr preferRelativeResize="0"/>
          <p:nvPr/>
        </p:nvPicPr>
        <p:blipFill rotWithShape="1">
          <a:blip r:embed="rId3">
            <a:alphaModFix/>
          </a:blip>
          <a:srcRect b="0" l="0" r="0" t="0"/>
          <a:stretch/>
        </p:blipFill>
        <p:spPr>
          <a:xfrm>
            <a:off x="152400" y="152400"/>
            <a:ext cx="8595750" cy="1606275"/>
          </a:xfrm>
          <a:prstGeom prst="rect">
            <a:avLst/>
          </a:prstGeom>
          <a:noFill/>
          <a:ln>
            <a:noFill/>
          </a:ln>
        </p:spPr>
      </p:pic>
      <p:pic>
        <p:nvPicPr>
          <p:cNvPr id="224" name="Google Shape;224;p42"/>
          <p:cNvPicPr preferRelativeResize="0"/>
          <p:nvPr/>
        </p:nvPicPr>
        <p:blipFill rotWithShape="1">
          <a:blip r:embed="rId4">
            <a:alphaModFix/>
          </a:blip>
          <a:srcRect b="0" l="0" r="0" t="0"/>
          <a:stretch/>
        </p:blipFill>
        <p:spPr>
          <a:xfrm>
            <a:off x="2659325" y="1882250"/>
            <a:ext cx="3262350" cy="31063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43"/>
          <p:cNvPicPr preferRelativeResize="0"/>
          <p:nvPr/>
        </p:nvPicPr>
        <p:blipFill rotWithShape="1">
          <a:blip r:embed="rId3">
            <a:alphaModFix/>
          </a:blip>
          <a:srcRect b="0" l="0" r="0" t="0"/>
          <a:stretch/>
        </p:blipFill>
        <p:spPr>
          <a:xfrm>
            <a:off x="152400" y="152400"/>
            <a:ext cx="8839202" cy="467517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44"/>
          <p:cNvPicPr preferRelativeResize="0"/>
          <p:nvPr/>
        </p:nvPicPr>
        <p:blipFill rotWithShape="1">
          <a:blip r:embed="rId3">
            <a:alphaModFix/>
          </a:blip>
          <a:srcRect b="0" l="0" r="0" t="0"/>
          <a:stretch/>
        </p:blipFill>
        <p:spPr>
          <a:xfrm>
            <a:off x="152400" y="152400"/>
            <a:ext cx="8839201" cy="599411"/>
          </a:xfrm>
          <a:prstGeom prst="rect">
            <a:avLst/>
          </a:prstGeom>
          <a:noFill/>
          <a:ln>
            <a:noFill/>
          </a:ln>
        </p:spPr>
      </p:pic>
      <p:pic>
        <p:nvPicPr>
          <p:cNvPr id="235" name="Google Shape;235;p44"/>
          <p:cNvPicPr preferRelativeResize="0"/>
          <p:nvPr/>
        </p:nvPicPr>
        <p:blipFill rotWithShape="1">
          <a:blip r:embed="rId4">
            <a:alphaModFix/>
          </a:blip>
          <a:srcRect b="0" l="0" r="0" t="0"/>
          <a:stretch/>
        </p:blipFill>
        <p:spPr>
          <a:xfrm>
            <a:off x="152400" y="1066800"/>
            <a:ext cx="8666475" cy="20442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pic>
        <p:nvPicPr>
          <p:cNvPr id="240" name="Google Shape;240;p45"/>
          <p:cNvPicPr preferRelativeResize="0"/>
          <p:nvPr/>
        </p:nvPicPr>
        <p:blipFill rotWithShape="1">
          <a:blip r:embed="rId3">
            <a:alphaModFix/>
          </a:blip>
          <a:srcRect b="0" l="0" r="0" t="0"/>
          <a:stretch/>
        </p:blipFill>
        <p:spPr>
          <a:xfrm>
            <a:off x="152400" y="152400"/>
            <a:ext cx="7996965" cy="4838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pic>
        <p:nvPicPr>
          <p:cNvPr id="245" name="Google Shape;245;p46"/>
          <p:cNvPicPr preferRelativeResize="0"/>
          <p:nvPr/>
        </p:nvPicPr>
        <p:blipFill rotWithShape="1">
          <a:blip r:embed="rId3">
            <a:alphaModFix/>
          </a:blip>
          <a:srcRect b="0" l="0" r="0" t="0"/>
          <a:stretch/>
        </p:blipFill>
        <p:spPr>
          <a:xfrm>
            <a:off x="152400" y="152400"/>
            <a:ext cx="8076580" cy="48386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47"/>
          <p:cNvPicPr preferRelativeResize="0"/>
          <p:nvPr/>
        </p:nvPicPr>
        <p:blipFill rotWithShape="1">
          <a:blip r:embed="rId3">
            <a:alphaModFix/>
          </a:blip>
          <a:srcRect b="0" l="0" r="0" t="0"/>
          <a:stretch/>
        </p:blipFill>
        <p:spPr>
          <a:xfrm>
            <a:off x="152400" y="152400"/>
            <a:ext cx="8839201" cy="40659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48"/>
          <p:cNvPicPr preferRelativeResize="0"/>
          <p:nvPr/>
        </p:nvPicPr>
        <p:blipFill rotWithShape="1">
          <a:blip r:embed="rId3">
            <a:alphaModFix/>
          </a:blip>
          <a:srcRect b="0" l="0" r="0" t="0"/>
          <a:stretch/>
        </p:blipFill>
        <p:spPr>
          <a:xfrm>
            <a:off x="152400" y="152400"/>
            <a:ext cx="7996714" cy="4838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p49"/>
          <p:cNvPicPr preferRelativeResize="0"/>
          <p:nvPr/>
        </p:nvPicPr>
        <p:blipFill rotWithShape="1">
          <a:blip r:embed="rId3">
            <a:alphaModFix/>
          </a:blip>
          <a:srcRect b="0" l="0" r="0" t="0"/>
          <a:stretch/>
        </p:blipFill>
        <p:spPr>
          <a:xfrm>
            <a:off x="152400" y="152400"/>
            <a:ext cx="7996714" cy="48387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p50"/>
          <p:cNvPicPr preferRelativeResize="0"/>
          <p:nvPr/>
        </p:nvPicPr>
        <p:blipFill rotWithShape="1">
          <a:blip r:embed="rId3">
            <a:alphaModFix/>
          </a:blip>
          <a:srcRect b="0" l="0" r="0" t="0"/>
          <a:stretch/>
        </p:blipFill>
        <p:spPr>
          <a:xfrm>
            <a:off x="152400" y="152400"/>
            <a:ext cx="8595651" cy="1217250"/>
          </a:xfrm>
          <a:prstGeom prst="rect">
            <a:avLst/>
          </a:prstGeom>
          <a:noFill/>
          <a:ln>
            <a:noFill/>
          </a:ln>
        </p:spPr>
      </p:pic>
      <p:pic>
        <p:nvPicPr>
          <p:cNvPr id="266" name="Google Shape;266;p50"/>
          <p:cNvPicPr preferRelativeResize="0"/>
          <p:nvPr/>
        </p:nvPicPr>
        <p:blipFill rotWithShape="1">
          <a:blip r:embed="rId4">
            <a:alphaModFix/>
          </a:blip>
          <a:srcRect b="0" l="0" r="0" t="0"/>
          <a:stretch/>
        </p:blipFill>
        <p:spPr>
          <a:xfrm>
            <a:off x="2846625" y="1507650"/>
            <a:ext cx="2220192" cy="346904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p51"/>
          <p:cNvPicPr preferRelativeResize="0"/>
          <p:nvPr/>
        </p:nvPicPr>
        <p:blipFill rotWithShape="1">
          <a:blip r:embed="rId3">
            <a:alphaModFix/>
          </a:blip>
          <a:srcRect b="0" l="0" r="0" t="0"/>
          <a:stretch/>
        </p:blipFill>
        <p:spPr>
          <a:xfrm>
            <a:off x="152400" y="152400"/>
            <a:ext cx="8747325" cy="1029950"/>
          </a:xfrm>
          <a:prstGeom prst="rect">
            <a:avLst/>
          </a:prstGeom>
          <a:noFill/>
          <a:ln>
            <a:noFill/>
          </a:ln>
        </p:spPr>
      </p:pic>
      <p:pic>
        <p:nvPicPr>
          <p:cNvPr id="272" name="Google Shape;272;p51"/>
          <p:cNvPicPr preferRelativeResize="0"/>
          <p:nvPr/>
        </p:nvPicPr>
        <p:blipFill rotWithShape="1">
          <a:blip r:embed="rId4">
            <a:alphaModFix/>
          </a:blip>
          <a:srcRect b="0" l="0" r="0" t="0"/>
          <a:stretch/>
        </p:blipFill>
        <p:spPr>
          <a:xfrm>
            <a:off x="333050" y="1456525"/>
            <a:ext cx="8477900" cy="29963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pic>
        <p:nvPicPr>
          <p:cNvPr id="277" name="Google Shape;277;p52"/>
          <p:cNvPicPr preferRelativeResize="0"/>
          <p:nvPr/>
        </p:nvPicPr>
        <p:blipFill rotWithShape="1">
          <a:blip r:embed="rId3">
            <a:alphaModFix/>
          </a:blip>
          <a:srcRect b="0" l="0" r="0" t="0"/>
          <a:stretch/>
        </p:blipFill>
        <p:spPr>
          <a:xfrm>
            <a:off x="152400" y="152400"/>
            <a:ext cx="8453531" cy="48387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53"/>
          <p:cNvPicPr preferRelativeResize="0"/>
          <p:nvPr/>
        </p:nvPicPr>
        <p:blipFill rotWithShape="1">
          <a:blip r:embed="rId3">
            <a:alphaModFix/>
          </a:blip>
          <a:srcRect b="0" l="0" r="0" t="0"/>
          <a:stretch/>
        </p:blipFill>
        <p:spPr>
          <a:xfrm>
            <a:off x="152400" y="152400"/>
            <a:ext cx="8366920" cy="48387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54"/>
          <p:cNvPicPr preferRelativeResize="0"/>
          <p:nvPr/>
        </p:nvPicPr>
        <p:blipFill rotWithShape="1">
          <a:blip r:embed="rId3">
            <a:alphaModFix/>
          </a:blip>
          <a:srcRect b="0" l="0" r="0" t="0"/>
          <a:stretch/>
        </p:blipFill>
        <p:spPr>
          <a:xfrm>
            <a:off x="152400" y="152400"/>
            <a:ext cx="8839199" cy="211282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pic>
        <p:nvPicPr>
          <p:cNvPr id="292" name="Google Shape;292;p55"/>
          <p:cNvPicPr preferRelativeResize="0"/>
          <p:nvPr/>
        </p:nvPicPr>
        <p:blipFill rotWithShape="1">
          <a:blip r:embed="rId3">
            <a:alphaModFix/>
          </a:blip>
          <a:srcRect b="0" l="0" r="0" t="0"/>
          <a:stretch/>
        </p:blipFill>
        <p:spPr>
          <a:xfrm>
            <a:off x="152400" y="152400"/>
            <a:ext cx="8677275" cy="14668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id="297" name="Google Shape;297;p56"/>
          <p:cNvPicPr preferRelativeResize="0"/>
          <p:nvPr/>
        </p:nvPicPr>
        <p:blipFill rotWithShape="1">
          <a:blip r:embed="rId3">
            <a:alphaModFix/>
          </a:blip>
          <a:srcRect b="0" l="0" r="0" t="0"/>
          <a:stretch/>
        </p:blipFill>
        <p:spPr>
          <a:xfrm>
            <a:off x="152400" y="152400"/>
            <a:ext cx="8839199" cy="3162275"/>
          </a:xfrm>
          <a:prstGeom prst="rect">
            <a:avLst/>
          </a:prstGeom>
          <a:noFill/>
          <a:ln>
            <a:noFill/>
          </a:ln>
        </p:spPr>
      </p:pic>
      <p:pic>
        <p:nvPicPr>
          <p:cNvPr id="298" name="Google Shape;298;p56"/>
          <p:cNvPicPr preferRelativeResize="0"/>
          <p:nvPr/>
        </p:nvPicPr>
        <p:blipFill rotWithShape="1">
          <a:blip r:embed="rId4">
            <a:alphaModFix/>
          </a:blip>
          <a:srcRect b="0" l="0" r="0" t="0"/>
          <a:stretch/>
        </p:blipFill>
        <p:spPr>
          <a:xfrm>
            <a:off x="5302150" y="2982450"/>
            <a:ext cx="3841848" cy="21610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pic>
        <p:nvPicPr>
          <p:cNvPr id="303" name="Google Shape;303;p57"/>
          <p:cNvPicPr preferRelativeResize="0"/>
          <p:nvPr/>
        </p:nvPicPr>
        <p:blipFill rotWithShape="1">
          <a:blip r:embed="rId3">
            <a:alphaModFix/>
          </a:blip>
          <a:srcRect b="0" l="0" r="0" t="0"/>
          <a:stretch/>
        </p:blipFill>
        <p:spPr>
          <a:xfrm>
            <a:off x="152400" y="152400"/>
            <a:ext cx="8839198" cy="289966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58"/>
          <p:cNvPicPr preferRelativeResize="0"/>
          <p:nvPr/>
        </p:nvPicPr>
        <p:blipFill rotWithShape="1">
          <a:blip r:embed="rId3">
            <a:alphaModFix/>
          </a:blip>
          <a:srcRect b="0" l="0" r="0" t="0"/>
          <a:stretch/>
        </p:blipFill>
        <p:spPr>
          <a:xfrm>
            <a:off x="152400" y="152400"/>
            <a:ext cx="8839198" cy="242890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59"/>
          <p:cNvPicPr preferRelativeResize="0"/>
          <p:nvPr/>
        </p:nvPicPr>
        <p:blipFill rotWithShape="1">
          <a:blip r:embed="rId3">
            <a:alphaModFix/>
          </a:blip>
          <a:srcRect b="0" l="0" r="0" t="0"/>
          <a:stretch/>
        </p:blipFill>
        <p:spPr>
          <a:xfrm>
            <a:off x="152400" y="152400"/>
            <a:ext cx="8839202" cy="458167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61"/>
          <p:cNvSpPr txBox="1"/>
          <p:nvPr>
            <p:ph idx="4294967295" type="title"/>
          </p:nvPr>
        </p:nvSpPr>
        <p:spPr>
          <a:xfrm>
            <a:off x="0" y="0"/>
            <a:ext cx="5643600" cy="21711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4200"/>
              <a:buNone/>
            </a:pPr>
            <a:r>
              <a:rPr lang="en"/>
              <a:t>A theme of re-incarnation is strongly associated with the cobra in Indian mythology.</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62"/>
          <p:cNvSpPr txBox="1"/>
          <p:nvPr>
            <p:ph idx="4294967295" type="title"/>
          </p:nvPr>
        </p:nvSpPr>
        <p:spPr>
          <a:xfrm>
            <a:off x="0" y="0"/>
            <a:ext cx="5643600" cy="21711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4200"/>
              <a:buNone/>
            </a:pPr>
            <a:r>
              <a:t/>
            </a:r>
            <a:endParaRPr/>
          </a:p>
          <a:p>
            <a:pPr indent="-228600" lvl="0" marL="457200" rtl="0" algn="l">
              <a:lnSpc>
                <a:spcPct val="100000"/>
              </a:lnSpc>
              <a:spcBef>
                <a:spcPts val="0"/>
              </a:spcBef>
              <a:spcAft>
                <a:spcPts val="0"/>
              </a:spcAft>
              <a:buSzPts val="4200"/>
              <a:buNone/>
            </a:pPr>
            <a:r>
              <a:rPr lang="en"/>
              <a:t> Physiologically chilly. Definite desire for warmth</a:t>
            </a:r>
            <a:endParaRPr/>
          </a:p>
        </p:txBody>
      </p:sp>
      <p:pic>
        <p:nvPicPr>
          <p:cNvPr id="328" name="Google Shape;328;p62"/>
          <p:cNvPicPr preferRelativeResize="0"/>
          <p:nvPr/>
        </p:nvPicPr>
        <p:blipFill rotWithShape="1">
          <a:blip r:embed="rId3">
            <a:alphaModFix/>
          </a:blip>
          <a:srcRect b="0" l="0" r="0" t="0"/>
          <a:stretch/>
        </p:blipFill>
        <p:spPr>
          <a:xfrm>
            <a:off x="2929951" y="1549950"/>
            <a:ext cx="5917574" cy="33784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63"/>
          <p:cNvSpPr txBox="1"/>
          <p:nvPr/>
        </p:nvSpPr>
        <p:spPr>
          <a:xfrm>
            <a:off x="772875" y="240900"/>
            <a:ext cx="7939500" cy="306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dk1"/>
                </a:solidFill>
                <a:latin typeface="Calibri"/>
                <a:ea typeface="Calibri"/>
                <a:cs typeface="Calibri"/>
                <a:sym typeface="Calibri"/>
              </a:rPr>
              <a:t>Main themes of the remedy Naja includes: </a:t>
            </a:r>
            <a:endParaRPr sz="1700">
              <a:solidFill>
                <a:schemeClr val="dk1"/>
              </a:solidFill>
              <a:latin typeface="Calibri"/>
              <a:ea typeface="Calibri"/>
              <a:cs typeface="Calibri"/>
              <a:sym typeface="Calibri"/>
            </a:endParaRPr>
          </a:p>
          <a:p>
            <a:pPr indent="0" lvl="0" marL="0" rtl="0" algn="l">
              <a:spcBef>
                <a:spcPts val="0"/>
              </a:spcBef>
              <a:spcAft>
                <a:spcPts val="0"/>
              </a:spcAft>
              <a:buNone/>
            </a:pPr>
            <a:r>
              <a:t/>
            </a:r>
            <a:endParaRPr sz="1700">
              <a:solidFill>
                <a:schemeClr val="dk1"/>
              </a:solidFill>
              <a:latin typeface="Calibri"/>
              <a:ea typeface="Calibri"/>
              <a:cs typeface="Calibri"/>
              <a:sym typeface="Calibri"/>
            </a:endParaRPr>
          </a:p>
          <a:p>
            <a:pPr indent="0" lvl="0" marL="0" rtl="0" algn="l">
              <a:spcBef>
                <a:spcPts val="0"/>
              </a:spcBef>
              <a:spcAft>
                <a:spcPts val="0"/>
              </a:spcAft>
              <a:buNone/>
            </a:pPr>
            <a:r>
              <a:rPr lang="en" sz="1700">
                <a:solidFill>
                  <a:schemeClr val="dk1"/>
                </a:solidFill>
                <a:latin typeface="Calibri"/>
                <a:ea typeface="Calibri"/>
                <a:cs typeface="Calibri"/>
                <a:sym typeface="Calibri"/>
              </a:rPr>
              <a:t>(1) Sense of duty and responsibility especially towards one's family.</a:t>
            </a:r>
            <a:endParaRPr sz="1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700">
                <a:solidFill>
                  <a:schemeClr val="dk1"/>
                </a:solidFill>
                <a:latin typeface="Calibri"/>
                <a:ea typeface="Calibri"/>
                <a:cs typeface="Calibri"/>
                <a:sym typeface="Calibri"/>
              </a:rPr>
              <a:t>(2) A feeling of being injured/affected (physically or emotionally)</a:t>
            </a:r>
            <a:endParaRPr sz="1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700">
                <a:solidFill>
                  <a:schemeClr val="dk1"/>
                </a:solidFill>
                <a:latin typeface="Calibri"/>
                <a:ea typeface="Calibri"/>
                <a:cs typeface="Calibri"/>
                <a:sym typeface="Calibri"/>
              </a:rPr>
              <a:t>(3) A feeling of being wrong or being wronged.</a:t>
            </a:r>
            <a:endParaRPr sz="1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700">
                <a:solidFill>
                  <a:schemeClr val="dk1"/>
                </a:solidFill>
                <a:latin typeface="Calibri"/>
                <a:ea typeface="Calibri"/>
                <a:cs typeface="Calibri"/>
                <a:sym typeface="Calibri"/>
              </a:rPr>
              <a:t>(4) Anger, violence</a:t>
            </a:r>
            <a:endParaRPr sz="1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700">
                <a:solidFill>
                  <a:schemeClr val="dk1"/>
                </a:solidFill>
                <a:latin typeface="Calibri"/>
                <a:ea typeface="Calibri"/>
                <a:cs typeface="Calibri"/>
                <a:sym typeface="Calibri"/>
              </a:rPr>
              <a:t>(5) A feeling of being split up between duty on one hand and being wronged on the other hand.</a:t>
            </a:r>
            <a:endParaRPr sz="1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700">
                <a:solidFill>
                  <a:schemeClr val="dk1"/>
                </a:solidFill>
                <a:latin typeface="Calibri"/>
                <a:ea typeface="Calibri"/>
                <a:cs typeface="Calibri"/>
                <a:sym typeface="Calibri"/>
              </a:rPr>
              <a:t>(6) A feeling of being neglected</a:t>
            </a:r>
            <a:endParaRPr sz="1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700">
                <a:solidFill>
                  <a:schemeClr val="dk1"/>
                </a:solidFill>
                <a:latin typeface="Calibri"/>
                <a:ea typeface="Calibri"/>
                <a:cs typeface="Calibri"/>
                <a:sym typeface="Calibri"/>
              </a:rPr>
              <a:t>(7) A feeling of many obstacles on the way</a:t>
            </a:r>
            <a:endParaRPr sz="1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700">
                <a:solidFill>
                  <a:schemeClr val="dk1"/>
                </a:solidFill>
                <a:latin typeface="Calibri"/>
                <a:ea typeface="Calibri"/>
                <a:cs typeface="Calibri"/>
                <a:sym typeface="Calibri"/>
              </a:rPr>
              <a:t>(8) Themes of success and failure</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64"/>
          <p:cNvSpPr txBox="1"/>
          <p:nvPr/>
        </p:nvSpPr>
        <p:spPr>
          <a:xfrm>
            <a:off x="649925" y="577700"/>
            <a:ext cx="7627500" cy="3121500"/>
          </a:xfrm>
          <a:prstGeom prst="rect">
            <a:avLst/>
          </a:prstGeom>
          <a:noFill/>
          <a:ln>
            <a:noFill/>
          </a:ln>
        </p:spPr>
        <p:txBody>
          <a:bodyPr anchorCtr="0" anchor="t" bIns="91425" lIns="91425" spcFirstLastPara="1" rIns="91425" wrap="square" tIns="91425">
            <a:spAutoFit/>
          </a:bodyPr>
          <a:lstStyle/>
          <a:p>
            <a:pPr indent="-228600" lvl="0" marL="228600" rtl="0" algn="l">
              <a:lnSpc>
                <a:spcPct val="120000"/>
              </a:lnSpc>
              <a:spcBef>
                <a:spcPts val="0"/>
              </a:spcBef>
              <a:spcAft>
                <a:spcPts val="0"/>
              </a:spcAft>
              <a:buNone/>
            </a:pPr>
            <a:r>
              <a:rPr lang="en" sz="1800">
                <a:solidFill>
                  <a:schemeClr val="dk1"/>
                </a:solidFill>
                <a:latin typeface="Times New Roman"/>
                <a:ea typeface="Times New Roman"/>
                <a:cs typeface="Times New Roman"/>
                <a:sym typeface="Times New Roman"/>
              </a:rPr>
              <a:t>HEART: </a:t>
            </a:r>
            <a:endParaRPr sz="1800">
              <a:solidFill>
                <a:schemeClr val="dk1"/>
              </a:solidFill>
              <a:latin typeface="Times New Roman"/>
              <a:ea typeface="Times New Roman"/>
              <a:cs typeface="Times New Roman"/>
              <a:sym typeface="Times New Roman"/>
            </a:endParaRPr>
          </a:p>
          <a:p>
            <a:pPr indent="-228600" lvl="0" marL="228600" rtl="0" algn="l">
              <a:lnSpc>
                <a:spcPct val="120000"/>
              </a:lnSpc>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rtl="0" algn="l">
              <a:lnSpc>
                <a:spcPct val="120000"/>
              </a:lnSpc>
              <a:spcBef>
                <a:spcPts val="0"/>
              </a:spcBef>
              <a:spcAft>
                <a:spcPts val="0"/>
              </a:spcAft>
              <a:buNone/>
            </a:pPr>
            <a:r>
              <a:rPr lang="en" sz="1800">
                <a:solidFill>
                  <a:schemeClr val="dk1"/>
                </a:solidFill>
                <a:latin typeface="Times New Roman"/>
                <a:ea typeface="Times New Roman"/>
                <a:cs typeface="Times New Roman"/>
                <a:sym typeface="Times New Roman"/>
              </a:rPr>
              <a:t>weakness at violent pain, shooting to left scapula. shoulder or neck cramp ascends into neck, holds hand over it, excited, tremendous action, palpitation, visible, hypertrophy, endocarditis, septic.</a:t>
            </a:r>
            <a:endParaRPr sz="1800">
              <a:solidFill>
                <a:schemeClr val="dk1"/>
              </a:solidFill>
              <a:latin typeface="Times New Roman"/>
              <a:ea typeface="Times New Roman"/>
              <a:cs typeface="Times New Roman"/>
              <a:sym typeface="Times New Roman"/>
            </a:endParaRPr>
          </a:p>
          <a:p>
            <a:pPr indent="0" lvl="0" marL="0" rtl="0" algn="l">
              <a:lnSpc>
                <a:spcPct val="120000"/>
              </a:lnSpc>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rtl="0" algn="l">
              <a:lnSpc>
                <a:spcPct val="120000"/>
              </a:lnSpc>
              <a:spcBef>
                <a:spcPts val="0"/>
              </a:spcBef>
              <a:spcAft>
                <a:spcPts val="0"/>
              </a:spcAft>
              <a:buNone/>
            </a:pPr>
            <a:r>
              <a:rPr lang="en" sz="1800">
                <a:solidFill>
                  <a:schemeClr val="dk1"/>
                </a:solidFill>
                <a:latin typeface="Times New Roman"/>
                <a:ea typeface="Times New Roman"/>
                <a:cs typeface="Times New Roman"/>
                <a:sym typeface="Times New Roman"/>
              </a:rPr>
              <a:t>It’s a near specific for any kind of cardiac pathology when the valvular symptoms are not there</a:t>
            </a:r>
            <a:endParaRPr sz="18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sz="1800">
              <a:solidFill>
                <a:schemeClr val="dk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65"/>
          <p:cNvSpPr txBox="1"/>
          <p:nvPr/>
        </p:nvSpPr>
        <p:spPr>
          <a:xfrm>
            <a:off x="595750" y="604775"/>
            <a:ext cx="7952400" cy="4500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n" sz="1800">
                <a:solidFill>
                  <a:schemeClr val="dk1"/>
                </a:solidFill>
                <a:latin typeface="Times New Roman"/>
                <a:ea typeface="Times New Roman"/>
                <a:cs typeface="Times New Roman"/>
                <a:sym typeface="Times New Roman"/>
              </a:rPr>
              <a:t>Phatak:</a:t>
            </a:r>
            <a:endParaRPr b="1" sz="1800">
              <a:solidFill>
                <a:schemeClr val="dk1"/>
              </a:solidFill>
              <a:latin typeface="Times New Roman"/>
              <a:ea typeface="Times New Roman"/>
              <a:cs typeface="Times New Roman"/>
              <a:sym typeface="Times New Roman"/>
            </a:endParaRPr>
          </a:p>
          <a:p>
            <a:pPr indent="-228600" lvl="0" marL="457200" rtl="0" algn="l">
              <a:lnSpc>
                <a:spcPct val="120000"/>
              </a:lnSpc>
              <a:spcBef>
                <a:spcPts val="0"/>
              </a:spcBef>
              <a:spcAft>
                <a:spcPts val="0"/>
              </a:spcAft>
              <a:buNone/>
            </a:pPr>
            <a:r>
              <a:rPr lang="en" sz="1800">
                <a:solidFill>
                  <a:schemeClr val="dk1"/>
                </a:solidFill>
                <a:latin typeface="Calibri"/>
                <a:ea typeface="Calibri"/>
                <a:cs typeface="Calibri"/>
                <a:sym typeface="Calibri"/>
              </a:rPr>
              <a:t>·</a:t>
            </a:r>
            <a:r>
              <a:rPr lang="en" sz="1800">
                <a:solidFill>
                  <a:schemeClr val="dk1"/>
                </a:solidFill>
                <a:latin typeface="Times New Roman"/>
                <a:ea typeface="Times New Roman"/>
                <a:cs typeface="Times New Roman"/>
                <a:sym typeface="Times New Roman"/>
              </a:rPr>
              <a:t>  	Puffing breathing. Cardiac asthma; or cough. Dry or empty feeling in left lung. Ribs feel broken. Oppressive weight on chest; as if a hot iron had been run in.</a:t>
            </a:r>
            <a:endParaRPr sz="1800">
              <a:solidFill>
                <a:schemeClr val="dk1"/>
              </a:solidFill>
              <a:latin typeface="Times New Roman"/>
              <a:ea typeface="Times New Roman"/>
              <a:cs typeface="Times New Roman"/>
              <a:sym typeface="Times New Roman"/>
            </a:endParaRPr>
          </a:p>
          <a:p>
            <a:pPr indent="0" lvl="0" marL="0" rtl="0" algn="l">
              <a:lnSpc>
                <a:spcPct val="120000"/>
              </a:lnSpc>
              <a:spcBef>
                <a:spcPts val="0"/>
              </a:spcBef>
              <a:spcAft>
                <a:spcPts val="0"/>
              </a:spcAft>
              <a:buNone/>
            </a:pPr>
            <a:r>
              <a:rPr lang="en" sz="1800">
                <a:solidFill>
                  <a:schemeClr val="dk1"/>
                </a:solidFill>
                <a:latin typeface="Times New Roman"/>
                <a:ea typeface="Times New Roman"/>
                <a:cs typeface="Times New Roman"/>
                <a:sym typeface="Times New Roman"/>
              </a:rPr>
              <a:t> </a:t>
            </a:r>
            <a:endParaRPr sz="1800">
              <a:solidFill>
                <a:schemeClr val="dk1"/>
              </a:solidFill>
              <a:latin typeface="Times New Roman"/>
              <a:ea typeface="Times New Roman"/>
              <a:cs typeface="Times New Roman"/>
              <a:sym typeface="Times New Roman"/>
            </a:endParaRPr>
          </a:p>
          <a:p>
            <a:pPr indent="0" lvl="0" marL="0" rtl="0" algn="l">
              <a:lnSpc>
                <a:spcPct val="120000"/>
              </a:lnSpc>
              <a:spcBef>
                <a:spcPts val="0"/>
              </a:spcBef>
              <a:spcAft>
                <a:spcPts val="0"/>
              </a:spcAft>
              <a:buNone/>
            </a:pPr>
            <a:r>
              <a:rPr lang="en" sz="1800">
                <a:solidFill>
                  <a:schemeClr val="dk1"/>
                </a:solidFill>
                <a:latin typeface="Times New Roman"/>
                <a:ea typeface="Times New Roman"/>
                <a:cs typeface="Times New Roman"/>
                <a:sym typeface="Times New Roman"/>
              </a:rPr>
              <a:t>Good remedy for asthma, when coryza followed by asthma, which is worse lying and better sitting up:</a:t>
            </a:r>
            <a:endParaRPr sz="1800">
              <a:solidFill>
                <a:schemeClr val="dk1"/>
              </a:solidFill>
              <a:latin typeface="Times New Roman"/>
              <a:ea typeface="Times New Roman"/>
              <a:cs typeface="Times New Roman"/>
              <a:sym typeface="Times New Roman"/>
            </a:endParaRPr>
          </a:p>
          <a:p>
            <a:pPr indent="-228600" lvl="0" marL="457200" rtl="0" algn="l">
              <a:lnSpc>
                <a:spcPct val="120000"/>
              </a:lnSpc>
              <a:spcBef>
                <a:spcPts val="0"/>
              </a:spcBef>
              <a:spcAft>
                <a:spcPts val="0"/>
              </a:spcAft>
              <a:buNone/>
            </a:pPr>
            <a:r>
              <a:rPr lang="en" sz="1800">
                <a:solidFill>
                  <a:schemeClr val="dk1"/>
                </a:solidFill>
                <a:latin typeface="Calibri"/>
                <a:ea typeface="Calibri"/>
                <a:cs typeface="Calibri"/>
                <a:sym typeface="Calibri"/>
              </a:rPr>
              <a:t>·</a:t>
            </a:r>
            <a:r>
              <a:rPr lang="en" sz="1800">
                <a:solidFill>
                  <a:schemeClr val="dk1"/>
                </a:solidFill>
                <a:latin typeface="Times New Roman"/>
                <a:ea typeface="Times New Roman"/>
                <a:cs typeface="Times New Roman"/>
                <a:sym typeface="Times New Roman"/>
              </a:rPr>
              <a:t>  	Asthma preceded by coryza worse lying; better sitting up.</a:t>
            </a:r>
            <a:endParaRPr sz="1800">
              <a:solidFill>
                <a:schemeClr val="dk1"/>
              </a:solidFill>
              <a:latin typeface="Times New Roman"/>
              <a:ea typeface="Times New Roman"/>
              <a:cs typeface="Times New Roman"/>
              <a:sym typeface="Times New Roman"/>
            </a:endParaRPr>
          </a:p>
          <a:p>
            <a:pPr indent="-228600" lvl="0" marL="457200" rtl="0" algn="l">
              <a:lnSpc>
                <a:spcPct val="120000"/>
              </a:lnSpc>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1700">
                <a:solidFill>
                  <a:schemeClr val="dk1"/>
                </a:solidFill>
                <a:latin typeface="Times New Roman"/>
                <a:ea typeface="Times New Roman"/>
                <a:cs typeface="Times New Roman"/>
                <a:sym typeface="Times New Roman"/>
              </a:rPr>
              <a:t>Another peculiar symptom is lot of sweating in hands and feet.</a:t>
            </a:r>
            <a:endParaRPr sz="1700">
              <a:solidFill>
                <a:schemeClr val="dk1"/>
              </a:solidFill>
              <a:latin typeface="Times New Roman"/>
              <a:ea typeface="Times New Roman"/>
              <a:cs typeface="Times New Roman"/>
              <a:sym typeface="Times New Roman"/>
            </a:endParaRPr>
          </a:p>
          <a:p>
            <a:pPr indent="-228600" lvl="0" marL="457200" rtl="0" algn="l">
              <a:spcBef>
                <a:spcPts val="0"/>
              </a:spcBef>
              <a:spcAft>
                <a:spcPts val="0"/>
              </a:spcAft>
              <a:buClr>
                <a:schemeClr val="dk1"/>
              </a:buClr>
              <a:buSzPts val="1100"/>
              <a:buFont typeface="Arial"/>
              <a:buNone/>
            </a:pPr>
            <a:r>
              <a:rPr lang="en" sz="1700">
                <a:solidFill>
                  <a:schemeClr val="dk1"/>
                </a:solidFill>
                <a:latin typeface="Calibri"/>
                <a:ea typeface="Calibri"/>
                <a:cs typeface="Calibri"/>
                <a:sym typeface="Calibri"/>
              </a:rPr>
              <a:t>·</a:t>
            </a:r>
            <a:r>
              <a:rPr lang="en" sz="1200">
                <a:solidFill>
                  <a:schemeClr val="dk1"/>
                </a:solidFill>
                <a:latin typeface="Times New Roman"/>
                <a:ea typeface="Times New Roman"/>
                <a:cs typeface="Times New Roman"/>
                <a:sym typeface="Times New Roman"/>
              </a:rPr>
              <a:t>  	</a:t>
            </a:r>
            <a:r>
              <a:rPr lang="en" sz="1700">
                <a:solidFill>
                  <a:schemeClr val="dk1"/>
                </a:solidFill>
                <a:latin typeface="Times New Roman"/>
                <a:ea typeface="Times New Roman"/>
                <a:cs typeface="Times New Roman"/>
                <a:sym typeface="Times New Roman"/>
              </a:rPr>
              <a:t>Cramps in shoulders, nape or thighs. Numb left arm. Violent racking in marrow of thighs. Puffy </a:t>
            </a:r>
            <a:r>
              <a:rPr lang="en" sz="1700" u="sng">
                <a:solidFill>
                  <a:schemeClr val="dk1"/>
                </a:solidFill>
                <a:latin typeface="Times New Roman"/>
                <a:ea typeface="Times New Roman"/>
                <a:cs typeface="Times New Roman"/>
                <a:sym typeface="Times New Roman"/>
              </a:rPr>
              <a:t>or sweating hands and feet</a:t>
            </a:r>
            <a:r>
              <a:rPr lang="en" sz="1700">
                <a:solidFill>
                  <a:schemeClr val="dk1"/>
                </a:solidFill>
                <a:latin typeface="Times New Roman"/>
                <a:ea typeface="Times New Roman"/>
                <a:cs typeface="Times New Roman"/>
                <a:sym typeface="Times New Roman"/>
              </a:rPr>
              <a:t>; with cough. Acute pain under the left thumb nail running up the arm. Loss of power.</a:t>
            </a:r>
            <a:endParaRPr sz="1700">
              <a:solidFill>
                <a:schemeClr val="dk1"/>
              </a:solidFill>
              <a:latin typeface="Times New Roman"/>
              <a:ea typeface="Times New Roman"/>
              <a:cs typeface="Times New Roman"/>
              <a:sym typeface="Times New Roman"/>
            </a:endParaRPr>
          </a:p>
          <a:p>
            <a:pPr indent="-228600" lvl="0" marL="457200" rtl="0" algn="l">
              <a:lnSpc>
                <a:spcPct val="120000"/>
              </a:lnSpc>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sz="1800">
              <a:solidFill>
                <a:schemeClr val="dk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6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67"/>
          <p:cNvSpPr txBox="1"/>
          <p:nvPr/>
        </p:nvSpPr>
        <p:spPr>
          <a:xfrm>
            <a:off x="3585000" y="133413"/>
            <a:ext cx="1974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sz="2000"/>
              <a:t>Hypertension</a:t>
            </a:r>
            <a:endParaRPr b="1" i="1" sz="2000"/>
          </a:p>
        </p:txBody>
      </p:sp>
      <p:sp>
        <p:nvSpPr>
          <p:cNvPr id="354" name="Google Shape;354;p67"/>
          <p:cNvSpPr txBox="1"/>
          <p:nvPr/>
        </p:nvSpPr>
        <p:spPr>
          <a:xfrm>
            <a:off x="360300" y="626025"/>
            <a:ext cx="42117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rgbClr val="F3F3F3"/>
                </a:highlight>
              </a:rPr>
              <a:t>Renal concomitant</a:t>
            </a:r>
            <a:endParaRPr>
              <a:highlight>
                <a:srgbClr val="F3F3F3"/>
              </a:highlight>
            </a:endParaRPr>
          </a:p>
          <a:p>
            <a:pPr indent="-317500" lvl="0" marL="457200" rtl="0" algn="l">
              <a:spcBef>
                <a:spcPts val="0"/>
              </a:spcBef>
              <a:spcAft>
                <a:spcPts val="0"/>
              </a:spcAft>
              <a:buSzPts val="1400"/>
              <a:buChar char="●"/>
            </a:pPr>
            <a:r>
              <a:rPr lang="en"/>
              <a:t>Spartium scoparium - flatulence </a:t>
            </a:r>
            <a:endParaRPr/>
          </a:p>
          <a:p>
            <a:pPr indent="-317500" lvl="0" marL="457200" rtl="0" algn="l">
              <a:spcBef>
                <a:spcPts val="0"/>
              </a:spcBef>
              <a:spcAft>
                <a:spcPts val="0"/>
              </a:spcAft>
              <a:buSzPts val="1400"/>
              <a:buChar char="●"/>
            </a:pPr>
            <a:r>
              <a:rPr lang="en"/>
              <a:t>Eels serum - no oedema </a:t>
            </a:r>
            <a:endParaRPr/>
          </a:p>
          <a:p>
            <a:pPr indent="-317500" lvl="0" marL="457200" rtl="0" algn="l">
              <a:spcBef>
                <a:spcPts val="0"/>
              </a:spcBef>
              <a:spcAft>
                <a:spcPts val="0"/>
              </a:spcAft>
              <a:buSzPts val="1400"/>
              <a:buChar char="●"/>
            </a:pPr>
            <a:r>
              <a:rPr lang="en"/>
              <a:t>Naja - &lt; lying on left side, reptile qualities </a:t>
            </a:r>
            <a:endParaRPr/>
          </a:p>
          <a:p>
            <a:pPr indent="-317500" lvl="0" marL="457200" rtl="0" algn="l">
              <a:spcBef>
                <a:spcPts val="0"/>
              </a:spcBef>
              <a:spcAft>
                <a:spcPts val="0"/>
              </a:spcAft>
              <a:buSzPts val="1400"/>
              <a:buChar char="●"/>
            </a:pPr>
            <a:r>
              <a:rPr lang="en"/>
              <a:t>Digitalis - low pulse, H/O grief and prostration</a:t>
            </a:r>
            <a:endParaRPr/>
          </a:p>
        </p:txBody>
      </p:sp>
      <p:sp>
        <p:nvSpPr>
          <p:cNvPr id="355" name="Google Shape;355;p67"/>
          <p:cNvSpPr txBox="1"/>
          <p:nvPr/>
        </p:nvSpPr>
        <p:spPr>
          <a:xfrm>
            <a:off x="360300" y="1931163"/>
            <a:ext cx="28692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rgbClr val="F3F3F3"/>
                </a:highlight>
              </a:rPr>
              <a:t>Food associated </a:t>
            </a:r>
            <a:endParaRPr>
              <a:highlight>
                <a:srgbClr val="F3F3F3"/>
              </a:highlight>
            </a:endParaRPr>
          </a:p>
          <a:p>
            <a:pPr indent="-317500" lvl="0" marL="457200" rtl="0" algn="l">
              <a:spcBef>
                <a:spcPts val="0"/>
              </a:spcBef>
              <a:spcAft>
                <a:spcPts val="0"/>
              </a:spcAft>
              <a:buSzPts val="1400"/>
              <a:buChar char="●"/>
            </a:pPr>
            <a:r>
              <a:rPr lang="en"/>
              <a:t>Acid reflux - robinia </a:t>
            </a:r>
            <a:endParaRPr/>
          </a:p>
          <a:p>
            <a:pPr indent="-317500" lvl="0" marL="457200" rtl="0" algn="l">
              <a:spcBef>
                <a:spcPts val="0"/>
              </a:spcBef>
              <a:spcAft>
                <a:spcPts val="0"/>
              </a:spcAft>
              <a:buSzPts val="1400"/>
              <a:buChar char="●"/>
            </a:pPr>
            <a:r>
              <a:rPr lang="en"/>
              <a:t>Alcohol - strophanthus</a:t>
            </a:r>
            <a:endParaRPr/>
          </a:p>
          <a:p>
            <a:pPr indent="-317500" lvl="0" marL="457200" rtl="0" algn="l">
              <a:spcBef>
                <a:spcPts val="0"/>
              </a:spcBef>
              <a:spcAft>
                <a:spcPts val="0"/>
              </a:spcAft>
              <a:buSzPts val="1400"/>
              <a:buChar char="●"/>
            </a:pPr>
            <a:r>
              <a:rPr lang="en"/>
              <a:t>Alcoholics - quercus glg</a:t>
            </a:r>
            <a:endParaRPr/>
          </a:p>
        </p:txBody>
      </p:sp>
      <p:sp>
        <p:nvSpPr>
          <p:cNvPr id="356" name="Google Shape;356;p67"/>
          <p:cNvSpPr txBox="1"/>
          <p:nvPr/>
        </p:nvSpPr>
        <p:spPr>
          <a:xfrm>
            <a:off x="5631800" y="1780425"/>
            <a:ext cx="35121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rgbClr val="F3F3F3"/>
                </a:highlight>
              </a:rPr>
              <a:t>Congestive </a:t>
            </a:r>
            <a:endParaRPr>
              <a:highlight>
                <a:srgbClr val="F3F3F3"/>
              </a:highlight>
            </a:endParaRPr>
          </a:p>
          <a:p>
            <a:pPr indent="-317500" lvl="0" marL="457200" rtl="0" algn="l">
              <a:spcBef>
                <a:spcPts val="0"/>
              </a:spcBef>
              <a:spcAft>
                <a:spcPts val="0"/>
              </a:spcAft>
              <a:buSzPts val="1400"/>
              <a:buChar char="●"/>
            </a:pPr>
            <a:r>
              <a:rPr lang="en"/>
              <a:t>Belladonna</a:t>
            </a:r>
            <a:r>
              <a:rPr lang="en"/>
              <a:t> </a:t>
            </a:r>
            <a:endParaRPr/>
          </a:p>
          <a:p>
            <a:pPr indent="-317500" lvl="0" marL="457200" rtl="0" algn="l">
              <a:spcBef>
                <a:spcPts val="0"/>
              </a:spcBef>
              <a:spcAft>
                <a:spcPts val="0"/>
              </a:spcAft>
              <a:buSzPts val="1400"/>
              <a:buChar char="●"/>
            </a:pPr>
            <a:r>
              <a:rPr lang="en"/>
              <a:t>Glonoine</a:t>
            </a:r>
            <a:endParaRPr/>
          </a:p>
          <a:p>
            <a:pPr indent="-317500" lvl="0" marL="457200" rtl="0" algn="l">
              <a:spcBef>
                <a:spcPts val="0"/>
              </a:spcBef>
              <a:spcAft>
                <a:spcPts val="0"/>
              </a:spcAft>
              <a:buSzPts val="1400"/>
              <a:buChar char="●"/>
            </a:pPr>
            <a:r>
              <a:rPr lang="en"/>
              <a:t>Nat-m </a:t>
            </a:r>
            <a:endParaRPr/>
          </a:p>
          <a:p>
            <a:pPr indent="-317500" lvl="0" marL="457200" rtl="0" algn="l">
              <a:spcBef>
                <a:spcPts val="0"/>
              </a:spcBef>
              <a:spcAft>
                <a:spcPts val="0"/>
              </a:spcAft>
              <a:buSzPts val="1400"/>
              <a:buChar char="●"/>
            </a:pPr>
            <a:r>
              <a:rPr lang="en"/>
              <a:t>Sang-c</a:t>
            </a:r>
            <a:endParaRPr/>
          </a:p>
          <a:p>
            <a:pPr indent="-317500" lvl="0" marL="457200" rtl="0" algn="l">
              <a:spcBef>
                <a:spcPts val="0"/>
              </a:spcBef>
              <a:spcAft>
                <a:spcPts val="0"/>
              </a:spcAft>
              <a:buSzPts val="1400"/>
              <a:buChar char="●"/>
            </a:pPr>
            <a:r>
              <a:rPr lang="en"/>
              <a:t>Usnea </a:t>
            </a:r>
            <a:endParaRPr/>
          </a:p>
          <a:p>
            <a:pPr indent="-317500" lvl="0" marL="457200" rtl="0" algn="l">
              <a:spcBef>
                <a:spcPts val="0"/>
              </a:spcBef>
              <a:spcAft>
                <a:spcPts val="0"/>
              </a:spcAft>
              <a:buSzPts val="1400"/>
              <a:buChar char="●"/>
            </a:pPr>
            <a:r>
              <a:rPr lang="en"/>
              <a:t>Amyl nit </a:t>
            </a:r>
            <a:endParaRPr/>
          </a:p>
        </p:txBody>
      </p:sp>
      <p:sp>
        <p:nvSpPr>
          <p:cNvPr id="357" name="Google Shape;357;p67"/>
          <p:cNvSpPr txBox="1"/>
          <p:nvPr/>
        </p:nvSpPr>
        <p:spPr>
          <a:xfrm>
            <a:off x="5631810" y="3473625"/>
            <a:ext cx="35121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rgbClr val="F3F3F3"/>
                </a:highlight>
              </a:rPr>
              <a:t>Stress</a:t>
            </a:r>
            <a:r>
              <a:rPr lang="en"/>
              <a:t> </a:t>
            </a:r>
            <a:endParaRPr/>
          </a:p>
          <a:p>
            <a:pPr indent="-317500" lvl="0" marL="457200" rtl="0" algn="l">
              <a:spcBef>
                <a:spcPts val="0"/>
              </a:spcBef>
              <a:spcAft>
                <a:spcPts val="0"/>
              </a:spcAft>
              <a:buSzPts val="1400"/>
              <a:buChar char="●"/>
            </a:pPr>
            <a:r>
              <a:rPr lang="en"/>
              <a:t>Rauwolfia - mental state increases</a:t>
            </a:r>
            <a:endParaRPr/>
          </a:p>
          <a:p>
            <a:pPr indent="-317500" lvl="0" marL="457200" rtl="0" algn="l">
              <a:spcBef>
                <a:spcPts val="0"/>
              </a:spcBef>
              <a:spcAft>
                <a:spcPts val="0"/>
              </a:spcAft>
              <a:buSzPts val="1400"/>
              <a:buChar char="●"/>
            </a:pPr>
            <a:r>
              <a:rPr lang="en"/>
              <a:t>Naja - reptile theme </a:t>
            </a:r>
            <a:endParaRPr/>
          </a:p>
          <a:p>
            <a:pPr indent="-317500" lvl="0" marL="457200" rtl="0" algn="l">
              <a:spcBef>
                <a:spcPts val="0"/>
              </a:spcBef>
              <a:spcAft>
                <a:spcPts val="0"/>
              </a:spcAft>
              <a:buSzPts val="1400"/>
              <a:buChar char="●"/>
            </a:pPr>
            <a:r>
              <a:rPr lang="en"/>
              <a:t>Aurum - high responsibility </a:t>
            </a:r>
            <a:endParaRPr/>
          </a:p>
          <a:p>
            <a:pPr indent="-317500" lvl="0" marL="457200" rtl="0" algn="l">
              <a:spcBef>
                <a:spcPts val="0"/>
              </a:spcBef>
              <a:spcAft>
                <a:spcPts val="0"/>
              </a:spcAft>
              <a:buSzPts val="1400"/>
              <a:buChar char="●"/>
            </a:pPr>
            <a:r>
              <a:rPr lang="en"/>
              <a:t>Coffea high excitability </a:t>
            </a:r>
            <a:endParaRPr/>
          </a:p>
          <a:p>
            <a:pPr indent="-317500" lvl="0" marL="457200" rtl="0" algn="l">
              <a:spcBef>
                <a:spcPts val="0"/>
              </a:spcBef>
              <a:spcAft>
                <a:spcPts val="0"/>
              </a:spcAft>
              <a:buSzPts val="1400"/>
              <a:buChar char="●"/>
            </a:pPr>
            <a:r>
              <a:rPr lang="en"/>
              <a:t>Calcarea ars - &lt; slightest emotion</a:t>
            </a:r>
            <a:endParaRPr/>
          </a:p>
        </p:txBody>
      </p:sp>
      <p:sp>
        <p:nvSpPr>
          <p:cNvPr id="358" name="Google Shape;358;p67"/>
          <p:cNvSpPr txBox="1"/>
          <p:nvPr/>
        </p:nvSpPr>
        <p:spPr>
          <a:xfrm>
            <a:off x="360300" y="4067625"/>
            <a:ext cx="3403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rgbClr val="F3F3F3"/>
                </a:highlight>
              </a:rPr>
              <a:t>Rheumatic</a:t>
            </a:r>
            <a:r>
              <a:rPr lang="en"/>
              <a:t> </a:t>
            </a:r>
            <a:endParaRPr/>
          </a:p>
          <a:p>
            <a:pPr indent="-317500" lvl="0" marL="457200" rtl="0" algn="l">
              <a:spcBef>
                <a:spcPts val="0"/>
              </a:spcBef>
              <a:spcAft>
                <a:spcPts val="0"/>
              </a:spcAft>
              <a:buSzPts val="1400"/>
              <a:buChar char="●"/>
            </a:pPr>
            <a:r>
              <a:rPr lang="en"/>
              <a:t>Viscum alb - heat, unable to rest </a:t>
            </a:r>
            <a:endParaRPr/>
          </a:p>
          <a:p>
            <a:pPr indent="-317500" lvl="0" marL="457200" rtl="0" algn="l">
              <a:spcBef>
                <a:spcPts val="0"/>
              </a:spcBef>
              <a:spcAft>
                <a:spcPts val="0"/>
              </a:spcAft>
              <a:buSzPts val="1400"/>
              <a:buChar char="●"/>
            </a:pPr>
            <a:r>
              <a:rPr lang="en"/>
              <a:t>Guiaicum - arthritis &gt; rest </a:t>
            </a:r>
            <a:endParaRPr/>
          </a:p>
        </p:txBody>
      </p:sp>
      <p:sp>
        <p:nvSpPr>
          <p:cNvPr id="359" name="Google Shape;359;p67"/>
          <p:cNvSpPr txBox="1"/>
          <p:nvPr/>
        </p:nvSpPr>
        <p:spPr>
          <a:xfrm>
            <a:off x="5631800" y="733725"/>
            <a:ext cx="3512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rgbClr val="F3F3F3"/>
                </a:highlight>
              </a:rPr>
              <a:t>Gastric concomitant</a:t>
            </a:r>
            <a:endParaRPr>
              <a:highlight>
                <a:srgbClr val="F3F3F3"/>
              </a:highlight>
            </a:endParaRPr>
          </a:p>
          <a:p>
            <a:pPr indent="-317500" lvl="0" marL="457200" rtl="0" algn="l">
              <a:spcBef>
                <a:spcPts val="0"/>
              </a:spcBef>
              <a:spcAft>
                <a:spcPts val="0"/>
              </a:spcAft>
              <a:buSzPts val="1400"/>
              <a:buChar char="●"/>
            </a:pPr>
            <a:r>
              <a:rPr lang="en"/>
              <a:t>Spartium scoparium (renal + gastric)</a:t>
            </a:r>
            <a:endParaRPr/>
          </a:p>
          <a:p>
            <a:pPr indent="-317500" lvl="0" marL="457200" rtl="0" algn="l">
              <a:spcBef>
                <a:spcPts val="0"/>
              </a:spcBef>
              <a:spcAft>
                <a:spcPts val="0"/>
              </a:spcAft>
              <a:buSzPts val="1400"/>
              <a:buChar char="●"/>
            </a:pPr>
            <a:r>
              <a:rPr lang="en"/>
              <a:t>Allium-s - increased meat desire</a:t>
            </a:r>
            <a:endParaRPr/>
          </a:p>
          <a:p>
            <a:pPr indent="-317500" lvl="0" marL="457200" rtl="0" algn="l">
              <a:spcBef>
                <a:spcPts val="0"/>
              </a:spcBef>
              <a:spcAft>
                <a:spcPts val="0"/>
              </a:spcAft>
              <a:buSzPts val="1400"/>
              <a:buChar char="●"/>
            </a:pPr>
            <a:r>
              <a:rPr lang="en"/>
              <a:t>Gratiola - female nux </a:t>
            </a:r>
            <a:endParaRPr/>
          </a:p>
        </p:txBody>
      </p:sp>
      <p:sp>
        <p:nvSpPr>
          <p:cNvPr id="360" name="Google Shape;360;p67"/>
          <p:cNvSpPr txBox="1"/>
          <p:nvPr/>
        </p:nvSpPr>
        <p:spPr>
          <a:xfrm>
            <a:off x="360300" y="3020925"/>
            <a:ext cx="3965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rgbClr val="F3F3F3"/>
                </a:highlight>
              </a:rPr>
              <a:t>Cardiac</a:t>
            </a:r>
            <a:r>
              <a:rPr lang="en"/>
              <a:t> </a:t>
            </a:r>
            <a:endParaRPr/>
          </a:p>
          <a:p>
            <a:pPr indent="-317500" lvl="0" marL="457200" rtl="0" algn="l">
              <a:spcBef>
                <a:spcPts val="0"/>
              </a:spcBef>
              <a:spcAft>
                <a:spcPts val="0"/>
              </a:spcAft>
              <a:buSzPts val="1400"/>
              <a:buChar char="●"/>
            </a:pPr>
            <a:r>
              <a:rPr lang="en"/>
              <a:t>Lycopus - audible pulsation</a:t>
            </a:r>
            <a:endParaRPr/>
          </a:p>
          <a:p>
            <a:pPr indent="-317500" lvl="0" marL="457200" rtl="0" algn="l">
              <a:spcBef>
                <a:spcPts val="0"/>
              </a:spcBef>
              <a:spcAft>
                <a:spcPts val="0"/>
              </a:spcAft>
              <a:buSzPts val="1400"/>
              <a:buChar char="●"/>
            </a:pPr>
            <a:r>
              <a:rPr lang="en"/>
              <a:t>Strontium carb - chilly, &gt; warmth </a:t>
            </a:r>
            <a:endParaRPr/>
          </a:p>
          <a:p>
            <a:pPr indent="-317500" lvl="0" marL="457200" rtl="0" algn="l">
              <a:spcBef>
                <a:spcPts val="0"/>
              </a:spcBef>
              <a:spcAft>
                <a:spcPts val="0"/>
              </a:spcAft>
              <a:buSzPts val="1400"/>
              <a:buChar char="●"/>
            </a:pPr>
            <a:r>
              <a:rPr lang="en"/>
              <a:t>Amyl nitrosum - flushes of heat</a:t>
            </a:r>
            <a:endParaRPr/>
          </a:p>
        </p:txBody>
      </p:sp>
      <p:sp>
        <p:nvSpPr>
          <p:cNvPr id="361" name="Google Shape;361;p67"/>
          <p:cNvSpPr txBox="1"/>
          <p:nvPr/>
        </p:nvSpPr>
        <p:spPr>
          <a:xfrm>
            <a:off x="3715650" y="4869925"/>
            <a:ext cx="17127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Karla"/>
                <a:ea typeface="Karla"/>
                <a:cs typeface="Karla"/>
                <a:sym typeface="Karla"/>
              </a:rPr>
              <a:t>www.drgauranggaikwad.com</a:t>
            </a:r>
            <a:endParaRPr sz="900">
              <a:latin typeface="Karla"/>
              <a:ea typeface="Karla"/>
              <a:cs typeface="Karla"/>
              <a:sym typeface="Karla"/>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68"/>
          <p:cNvSpPr txBox="1"/>
          <p:nvPr>
            <p:ph type="ctrTitle"/>
          </p:nvPr>
        </p:nvSpPr>
        <p:spPr>
          <a:xfrm>
            <a:off x="685800" y="841777"/>
            <a:ext cx="7772400" cy="28593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
              <a:t>Group study </a:t>
            </a:r>
            <a:endParaRPr/>
          </a:p>
          <a:p>
            <a:pPr indent="0" lvl="0" marL="0" rtl="0" algn="ctr">
              <a:spcBef>
                <a:spcPts val="0"/>
              </a:spcBef>
              <a:spcAft>
                <a:spcPts val="0"/>
              </a:spcAft>
              <a:buNone/>
            </a:pPr>
            <a:r>
              <a:rPr lang="en"/>
              <a:t>Kingdom study </a:t>
            </a:r>
            <a:endParaRPr/>
          </a:p>
          <a:p>
            <a:pPr indent="0" lvl="0" marL="0" rtl="0" algn="ctr">
              <a:spcBef>
                <a:spcPts val="0"/>
              </a:spcBef>
              <a:spcAft>
                <a:spcPts val="0"/>
              </a:spcAft>
              <a:buNone/>
            </a:pPr>
            <a:r>
              <a:rPr lang="en"/>
              <a:t>Family study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pic>
        <p:nvPicPr>
          <p:cNvPr id="371" name="Google Shape;371;p69"/>
          <p:cNvPicPr preferRelativeResize="0"/>
          <p:nvPr/>
        </p:nvPicPr>
        <p:blipFill>
          <a:blip r:embed="rId3">
            <a:alphaModFix/>
          </a:blip>
          <a:stretch>
            <a:fillRect/>
          </a:stretch>
        </p:blipFill>
        <p:spPr>
          <a:xfrm>
            <a:off x="2417550" y="0"/>
            <a:ext cx="4039175" cy="504409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70"/>
          <p:cNvSpPr txBox="1"/>
          <p:nvPr>
            <p:ph type="ctrTitle"/>
          </p:nvPr>
        </p:nvSpPr>
        <p:spPr>
          <a:xfrm>
            <a:off x="685800" y="841772"/>
            <a:ext cx="7772400" cy="17907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i="1" lang="en"/>
              <a:t>Some plant remedies</a:t>
            </a:r>
            <a:r>
              <a:rPr lang="en"/>
              <a:t> </a:t>
            </a:r>
            <a:endParaRPr/>
          </a:p>
        </p:txBody>
      </p:sp>
      <p:sp>
        <p:nvSpPr>
          <p:cNvPr id="377" name="Google Shape;377;p70"/>
          <p:cNvSpPr txBox="1"/>
          <p:nvPr>
            <p:ph idx="1" type="subTitle"/>
          </p:nvPr>
        </p:nvSpPr>
        <p:spPr>
          <a:xfrm>
            <a:off x="1143000" y="2701528"/>
            <a:ext cx="6858000" cy="1241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b="1" i="1" lang="en"/>
              <a:t>Plant families </a:t>
            </a:r>
            <a:endParaRPr b="1" i="1"/>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71"/>
          <p:cNvSpPr txBox="1"/>
          <p:nvPr>
            <p:ph type="ctrTitle"/>
          </p:nvPr>
        </p:nvSpPr>
        <p:spPr>
          <a:xfrm>
            <a:off x="685800" y="841772"/>
            <a:ext cx="7772400" cy="17907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b="1" i="1" lang="en"/>
              <a:t>Liliflorae</a:t>
            </a:r>
            <a:endParaRPr b="1" i="1"/>
          </a:p>
        </p:txBody>
      </p:sp>
      <p:sp>
        <p:nvSpPr>
          <p:cNvPr id="383" name="Google Shape;383;p71"/>
          <p:cNvSpPr txBox="1"/>
          <p:nvPr>
            <p:ph idx="1" type="subTitle"/>
          </p:nvPr>
        </p:nvSpPr>
        <p:spPr>
          <a:xfrm>
            <a:off x="1143000" y="2701528"/>
            <a:ext cx="6858000" cy="1241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spTree>
  </p:cSld>
  <p:clrMapOvr>
    <a:masterClrMapping/>
  </p:clrMapOvr>
</p:sld>
</file>

<file path=ppt/slides/slide49.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387" name="Shape 387"/>
        <p:cNvGrpSpPr/>
        <p:nvPr/>
      </p:nvGrpSpPr>
      <p:grpSpPr>
        <a:xfrm>
          <a:off x="0" y="0"/>
          <a:ext cx="0" cy="0"/>
          <a:chOff x="0" y="0"/>
          <a:chExt cx="0" cy="0"/>
        </a:xfrm>
      </p:grpSpPr>
      <p:pic>
        <p:nvPicPr>
          <p:cNvPr id="388" name="Google Shape;388;p72"/>
          <p:cNvPicPr preferRelativeResize="0"/>
          <p:nvPr/>
        </p:nvPicPr>
        <p:blipFill rotWithShape="1">
          <a:blip r:embed="rId3">
            <a:alphaModFix/>
          </a:blip>
          <a:srcRect b="15" t="83"/>
          <a:stretch/>
        </p:blipFill>
        <p:spPr>
          <a:xfrm>
            <a:off x="680425" y="0"/>
            <a:ext cx="7725141" cy="514350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73"/>
          <p:cNvSpPr txBox="1"/>
          <p:nvPr>
            <p:ph type="ctrTitle"/>
          </p:nvPr>
        </p:nvSpPr>
        <p:spPr>
          <a:xfrm>
            <a:off x="685800" y="841774"/>
            <a:ext cx="7772400" cy="10683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
              <a:t>Orchids </a:t>
            </a:r>
            <a:endParaRPr/>
          </a:p>
        </p:txBody>
      </p:sp>
      <p:sp>
        <p:nvSpPr>
          <p:cNvPr id="394" name="Google Shape;394;p73"/>
          <p:cNvSpPr txBox="1"/>
          <p:nvPr>
            <p:ph idx="1" type="subTitle"/>
          </p:nvPr>
        </p:nvSpPr>
        <p:spPr>
          <a:xfrm>
            <a:off x="1143000" y="2701528"/>
            <a:ext cx="6858000" cy="1241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pic>
        <p:nvPicPr>
          <p:cNvPr id="395" name="Google Shape;395;p73"/>
          <p:cNvPicPr preferRelativeResize="0"/>
          <p:nvPr/>
        </p:nvPicPr>
        <p:blipFill>
          <a:blip r:embed="rId3">
            <a:alphaModFix/>
          </a:blip>
          <a:stretch>
            <a:fillRect/>
          </a:stretch>
        </p:blipFill>
        <p:spPr>
          <a:xfrm>
            <a:off x="1857900" y="1910073"/>
            <a:ext cx="5624649" cy="28972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7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Allium sativum </a:t>
            </a:r>
            <a:endParaRPr/>
          </a:p>
        </p:txBody>
      </p:sp>
      <p:sp>
        <p:nvSpPr>
          <p:cNvPr id="401" name="Google Shape;401;p7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Garlic — Liliaceae</a:t>
            </a:r>
            <a:endParaRPr/>
          </a:p>
        </p:txBody>
      </p:sp>
      <p:pic>
        <p:nvPicPr>
          <p:cNvPr id="402" name="Google Shape;402;p74"/>
          <p:cNvPicPr preferRelativeResize="0"/>
          <p:nvPr/>
        </p:nvPicPr>
        <p:blipFill>
          <a:blip r:embed="rId3">
            <a:alphaModFix/>
          </a:blip>
          <a:stretch>
            <a:fillRect/>
          </a:stretch>
        </p:blipFill>
        <p:spPr>
          <a:xfrm>
            <a:off x="6517713" y="2834125"/>
            <a:ext cx="2314575" cy="19812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75"/>
          <p:cNvSpPr txBox="1"/>
          <p:nvPr/>
        </p:nvSpPr>
        <p:spPr>
          <a:xfrm>
            <a:off x="311150" y="592200"/>
            <a:ext cx="1846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408" name="Google Shape;408;p75"/>
          <p:cNvSpPr/>
          <p:nvPr/>
        </p:nvSpPr>
        <p:spPr>
          <a:xfrm>
            <a:off x="50200" y="1541000"/>
            <a:ext cx="2238300" cy="963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Fleshy eaters (obese)</a:t>
            </a:r>
            <a:endParaRPr/>
          </a:p>
        </p:txBody>
      </p:sp>
      <p:sp>
        <p:nvSpPr>
          <p:cNvPr id="409" name="Google Shape;409;p75"/>
          <p:cNvSpPr/>
          <p:nvPr/>
        </p:nvSpPr>
        <p:spPr>
          <a:xfrm>
            <a:off x="1206175" y="496800"/>
            <a:ext cx="2107800" cy="91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Many desires- hard to please </a:t>
            </a:r>
            <a:endParaRPr/>
          </a:p>
        </p:txBody>
      </p:sp>
      <p:sp>
        <p:nvSpPr>
          <p:cNvPr id="410" name="Google Shape;410;p75"/>
          <p:cNvSpPr/>
          <p:nvPr/>
        </p:nvSpPr>
        <p:spPr>
          <a:xfrm>
            <a:off x="-25150" y="2946450"/>
            <a:ext cx="2519400" cy="10137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Meat, alcohol, gourmands. Does not drink enough water</a:t>
            </a:r>
            <a:endParaRPr/>
          </a:p>
        </p:txBody>
      </p:sp>
      <p:sp>
        <p:nvSpPr>
          <p:cNvPr id="411" name="Google Shape;411;p75"/>
          <p:cNvSpPr/>
          <p:nvPr/>
        </p:nvSpPr>
        <p:spPr>
          <a:xfrm>
            <a:off x="6905700" y="831800"/>
            <a:ext cx="2238300" cy="963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Tubercular miasm (likes to try new things)</a:t>
            </a:r>
            <a:endParaRPr/>
          </a:p>
        </p:txBody>
      </p:sp>
      <p:sp>
        <p:nvSpPr>
          <p:cNvPr id="412" name="Google Shape;412;p75"/>
          <p:cNvSpPr/>
          <p:nvPr/>
        </p:nvSpPr>
        <p:spPr>
          <a:xfrm>
            <a:off x="6790300" y="2273700"/>
            <a:ext cx="2238300" cy="963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Fear of medicine, hypochondriasis</a:t>
            </a:r>
            <a:endParaRPr/>
          </a:p>
        </p:txBody>
      </p:sp>
      <p:sp>
        <p:nvSpPr>
          <p:cNvPr id="413" name="Google Shape;413;p75"/>
          <p:cNvSpPr/>
          <p:nvPr/>
        </p:nvSpPr>
        <p:spPr>
          <a:xfrm>
            <a:off x="3538175" y="70275"/>
            <a:ext cx="2238300" cy="963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Appearance and style is important for them</a:t>
            </a:r>
            <a:endParaRPr/>
          </a:p>
        </p:txBody>
      </p:sp>
      <p:sp>
        <p:nvSpPr>
          <p:cNvPr id="414" name="Google Shape;414;p75"/>
          <p:cNvSpPr/>
          <p:nvPr/>
        </p:nvSpPr>
        <p:spPr>
          <a:xfrm>
            <a:off x="3693600" y="3960150"/>
            <a:ext cx="2519400" cy="10137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At source level- they are used for flavour</a:t>
            </a:r>
            <a:endParaRPr/>
          </a:p>
        </p:txBody>
      </p:sp>
      <p:sp>
        <p:nvSpPr>
          <p:cNvPr id="415" name="Google Shape;415;p75"/>
          <p:cNvSpPr/>
          <p:nvPr/>
        </p:nvSpPr>
        <p:spPr>
          <a:xfrm>
            <a:off x="5776475" y="3611975"/>
            <a:ext cx="3437700" cy="146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Preserves, purity of food.</a:t>
            </a:r>
            <a:endParaRPr/>
          </a:p>
          <a:p>
            <a:pPr indent="0" lvl="0" marL="0" rtl="0" algn="l">
              <a:spcBef>
                <a:spcPts val="0"/>
              </a:spcBef>
              <a:spcAft>
                <a:spcPts val="0"/>
              </a:spcAft>
              <a:buNone/>
            </a:pPr>
            <a:r>
              <a:rPr lang="en"/>
              <a:t>Allium sativa and other allium have strong odor which keep others at arm distance.</a:t>
            </a:r>
            <a:endParaRPr/>
          </a:p>
        </p:txBody>
      </p:sp>
      <p:sp>
        <p:nvSpPr>
          <p:cNvPr id="416" name="Google Shape;416;p75"/>
          <p:cNvSpPr/>
          <p:nvPr/>
        </p:nvSpPr>
        <p:spPr>
          <a:xfrm>
            <a:off x="1140925" y="4307075"/>
            <a:ext cx="2238300" cy="766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bulimia-&gt; capriciousness</a:t>
            </a:r>
            <a:endParaRPr/>
          </a:p>
        </p:txBody>
      </p:sp>
      <p:pic>
        <p:nvPicPr>
          <p:cNvPr id="417" name="Google Shape;417;p75"/>
          <p:cNvPicPr preferRelativeResize="0"/>
          <p:nvPr/>
        </p:nvPicPr>
        <p:blipFill>
          <a:blip r:embed="rId3">
            <a:alphaModFix/>
          </a:blip>
          <a:stretch>
            <a:fillRect/>
          </a:stretch>
        </p:blipFill>
        <p:spPr>
          <a:xfrm>
            <a:off x="3542688" y="1469050"/>
            <a:ext cx="2314575" cy="1981200"/>
          </a:xfrm>
          <a:prstGeom prst="rect">
            <a:avLst/>
          </a:prstGeom>
          <a:noFill/>
          <a:ln>
            <a:noFill/>
          </a:ln>
        </p:spPr>
      </p:pic>
      <p:sp>
        <p:nvSpPr>
          <p:cNvPr id="418" name="Google Shape;418;p75"/>
          <p:cNvSpPr txBox="1"/>
          <p:nvPr/>
        </p:nvSpPr>
        <p:spPr>
          <a:xfrm>
            <a:off x="5189300" y="1535700"/>
            <a:ext cx="1475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Prover- Petroz and Teste</a:t>
            </a:r>
            <a:endParaRPr/>
          </a:p>
        </p:txBody>
      </p:sp>
      <p:cxnSp>
        <p:nvCxnSpPr>
          <p:cNvPr id="419" name="Google Shape;419;p75"/>
          <p:cNvCxnSpPr>
            <a:stCxn id="417" idx="1"/>
            <a:endCxn id="408" idx="6"/>
          </p:cNvCxnSpPr>
          <p:nvPr/>
        </p:nvCxnSpPr>
        <p:spPr>
          <a:xfrm rot="10800000">
            <a:off x="2288388" y="2022850"/>
            <a:ext cx="1254300" cy="436800"/>
          </a:xfrm>
          <a:prstGeom prst="straightConnector1">
            <a:avLst/>
          </a:prstGeom>
          <a:noFill/>
          <a:ln cap="flat" cmpd="sng" w="9525">
            <a:solidFill>
              <a:schemeClr val="dk2"/>
            </a:solidFill>
            <a:prstDash val="solid"/>
            <a:round/>
            <a:headEnd len="med" w="med" type="none"/>
            <a:tailEnd len="med" w="med" type="triangle"/>
          </a:ln>
        </p:spPr>
      </p:cxnSp>
      <p:cxnSp>
        <p:nvCxnSpPr>
          <p:cNvPr id="420" name="Google Shape;420;p75"/>
          <p:cNvCxnSpPr>
            <a:stCxn id="408" idx="0"/>
            <a:endCxn id="409" idx="3"/>
          </p:cNvCxnSpPr>
          <p:nvPr/>
        </p:nvCxnSpPr>
        <p:spPr>
          <a:xfrm flipH="1" rot="10800000">
            <a:off x="1169350" y="1276400"/>
            <a:ext cx="345600" cy="264600"/>
          </a:xfrm>
          <a:prstGeom prst="straightConnector1">
            <a:avLst/>
          </a:prstGeom>
          <a:noFill/>
          <a:ln cap="flat" cmpd="sng" w="9525">
            <a:solidFill>
              <a:schemeClr val="dk2"/>
            </a:solidFill>
            <a:prstDash val="solid"/>
            <a:round/>
            <a:headEnd len="med" w="med" type="none"/>
            <a:tailEnd len="med" w="med" type="triangle"/>
          </a:ln>
        </p:spPr>
      </p:cxnSp>
      <p:cxnSp>
        <p:nvCxnSpPr>
          <p:cNvPr id="421" name="Google Shape;421;p75"/>
          <p:cNvCxnSpPr>
            <a:stCxn id="409" idx="7"/>
            <a:endCxn id="413" idx="2"/>
          </p:cNvCxnSpPr>
          <p:nvPr/>
        </p:nvCxnSpPr>
        <p:spPr>
          <a:xfrm flipH="1" rot="10800000">
            <a:off x="3005295" y="551979"/>
            <a:ext cx="532800" cy="78600"/>
          </a:xfrm>
          <a:prstGeom prst="straightConnector1">
            <a:avLst/>
          </a:prstGeom>
          <a:noFill/>
          <a:ln cap="flat" cmpd="sng" w="9525">
            <a:solidFill>
              <a:schemeClr val="dk2"/>
            </a:solidFill>
            <a:prstDash val="solid"/>
            <a:round/>
            <a:headEnd len="med" w="med" type="none"/>
            <a:tailEnd len="med" w="med" type="triangle"/>
          </a:ln>
        </p:spPr>
      </p:cxnSp>
      <p:cxnSp>
        <p:nvCxnSpPr>
          <p:cNvPr id="422" name="Google Shape;422;p75"/>
          <p:cNvCxnSpPr>
            <a:stCxn id="417" idx="3"/>
            <a:endCxn id="411" idx="2"/>
          </p:cNvCxnSpPr>
          <p:nvPr/>
        </p:nvCxnSpPr>
        <p:spPr>
          <a:xfrm flipH="1" rot="10800000">
            <a:off x="5857263" y="1313650"/>
            <a:ext cx="1048500" cy="1146000"/>
          </a:xfrm>
          <a:prstGeom prst="straightConnector1">
            <a:avLst/>
          </a:prstGeom>
          <a:noFill/>
          <a:ln cap="flat" cmpd="sng" w="9525">
            <a:solidFill>
              <a:schemeClr val="dk2"/>
            </a:solidFill>
            <a:prstDash val="solid"/>
            <a:round/>
            <a:headEnd len="med" w="med" type="none"/>
            <a:tailEnd len="med" w="med" type="triangle"/>
          </a:ln>
        </p:spPr>
      </p:cxnSp>
      <p:cxnSp>
        <p:nvCxnSpPr>
          <p:cNvPr id="423" name="Google Shape;423;p75"/>
          <p:cNvCxnSpPr>
            <a:stCxn id="417" idx="3"/>
            <a:endCxn id="412" idx="2"/>
          </p:cNvCxnSpPr>
          <p:nvPr/>
        </p:nvCxnSpPr>
        <p:spPr>
          <a:xfrm>
            <a:off x="5857263" y="2459650"/>
            <a:ext cx="933000" cy="295800"/>
          </a:xfrm>
          <a:prstGeom prst="straightConnector1">
            <a:avLst/>
          </a:prstGeom>
          <a:noFill/>
          <a:ln cap="flat" cmpd="sng" w="9525">
            <a:solidFill>
              <a:schemeClr val="dk2"/>
            </a:solidFill>
            <a:prstDash val="solid"/>
            <a:round/>
            <a:headEnd len="med" w="med" type="none"/>
            <a:tailEnd len="med" w="med" type="triangle"/>
          </a:ln>
        </p:spPr>
      </p:cxnSp>
      <p:cxnSp>
        <p:nvCxnSpPr>
          <p:cNvPr id="424" name="Google Shape;424;p75"/>
          <p:cNvCxnSpPr>
            <a:stCxn id="417" idx="2"/>
            <a:endCxn id="414" idx="0"/>
          </p:cNvCxnSpPr>
          <p:nvPr/>
        </p:nvCxnSpPr>
        <p:spPr>
          <a:xfrm>
            <a:off x="4699975" y="3450250"/>
            <a:ext cx="253200" cy="510000"/>
          </a:xfrm>
          <a:prstGeom prst="straightConnector1">
            <a:avLst/>
          </a:prstGeom>
          <a:noFill/>
          <a:ln cap="flat" cmpd="sng" w="9525">
            <a:solidFill>
              <a:schemeClr val="dk2"/>
            </a:solidFill>
            <a:prstDash val="solid"/>
            <a:round/>
            <a:headEnd len="med" w="med" type="none"/>
            <a:tailEnd len="med" w="med" type="triangle"/>
          </a:ln>
        </p:spPr>
      </p:cxnSp>
      <p:cxnSp>
        <p:nvCxnSpPr>
          <p:cNvPr id="425" name="Google Shape;425;p75"/>
          <p:cNvCxnSpPr>
            <a:stCxn id="417" idx="1"/>
            <a:endCxn id="410" idx="6"/>
          </p:cNvCxnSpPr>
          <p:nvPr/>
        </p:nvCxnSpPr>
        <p:spPr>
          <a:xfrm flipH="1">
            <a:off x="2494188" y="2459650"/>
            <a:ext cx="1048500" cy="993600"/>
          </a:xfrm>
          <a:prstGeom prst="straightConnector1">
            <a:avLst/>
          </a:prstGeom>
          <a:noFill/>
          <a:ln cap="flat" cmpd="sng" w="9525">
            <a:solidFill>
              <a:schemeClr val="dk2"/>
            </a:solidFill>
            <a:prstDash val="solid"/>
            <a:round/>
            <a:headEnd len="med" w="med" type="none"/>
            <a:tailEnd len="med" w="med" type="triangle"/>
          </a:ln>
        </p:spPr>
      </p:cxnSp>
      <p:cxnSp>
        <p:nvCxnSpPr>
          <p:cNvPr id="426" name="Google Shape;426;p75"/>
          <p:cNvCxnSpPr>
            <a:stCxn id="410" idx="4"/>
            <a:endCxn id="416" idx="0"/>
          </p:cNvCxnSpPr>
          <p:nvPr/>
        </p:nvCxnSpPr>
        <p:spPr>
          <a:xfrm>
            <a:off x="1234550" y="3960150"/>
            <a:ext cx="1025400" cy="3468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76"/>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1"/>
              </a:buClr>
              <a:buSzPts val="1400"/>
              <a:buChar char="●"/>
            </a:pPr>
            <a:r>
              <a:rPr lang="en">
                <a:solidFill>
                  <a:schemeClr val="dk1"/>
                </a:solidFill>
              </a:rPr>
              <a:t>Allium-s</a:t>
            </a:r>
            <a:endParaRPr/>
          </a:p>
        </p:txBody>
      </p:sp>
      <p:sp>
        <p:nvSpPr>
          <p:cNvPr id="432" name="Google Shape;432;p76"/>
          <p:cNvSpPr txBox="1"/>
          <p:nvPr/>
        </p:nvSpPr>
        <p:spPr>
          <a:xfrm>
            <a:off x="0" y="0"/>
            <a:ext cx="9035400" cy="5978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t>	 		</a:t>
            </a:r>
            <a:endParaRPr sz="1600"/>
          </a:p>
          <a:p>
            <a:pPr indent="0" lvl="0" marL="0" rtl="0" algn="l">
              <a:spcBef>
                <a:spcPts val="0"/>
              </a:spcBef>
              <a:spcAft>
                <a:spcPts val="0"/>
              </a:spcAft>
              <a:buNone/>
            </a:pPr>
            <a:r>
              <a:rPr lang="en" sz="1600"/>
              <a:t>			</a:t>
            </a:r>
            <a:endParaRPr sz="1600"/>
          </a:p>
          <a:p>
            <a:pPr indent="0" lvl="0" marL="0" rtl="0" algn="l">
              <a:lnSpc>
                <a:spcPct val="115000"/>
              </a:lnSpc>
              <a:spcBef>
                <a:spcPts val="1200"/>
              </a:spcBef>
              <a:spcAft>
                <a:spcPts val="0"/>
              </a:spcAft>
              <a:buNone/>
            </a:pPr>
            <a:r>
              <a:rPr lang="en" sz="1600"/>
              <a:t>This medicine has vaso-dilatory properties.</a:t>
            </a:r>
            <a:endParaRPr sz="1600"/>
          </a:p>
          <a:p>
            <a:pPr indent="0" lvl="0" marL="0" rtl="0" algn="l">
              <a:lnSpc>
                <a:spcPct val="115000"/>
              </a:lnSpc>
              <a:spcBef>
                <a:spcPts val="1200"/>
              </a:spcBef>
              <a:spcAft>
                <a:spcPts val="0"/>
              </a:spcAft>
              <a:buNone/>
            </a:pPr>
            <a:r>
              <a:rPr lang="en" sz="1600"/>
              <a:t>Arterial hypotension begins 30-45 minutes after twenty to forty drop doses of the tincture.</a:t>
            </a:r>
            <a:endParaRPr sz="1600"/>
          </a:p>
          <a:p>
            <a:pPr indent="0" lvl="0" marL="0" rtl="0" algn="l">
              <a:lnSpc>
                <a:spcPct val="115000"/>
              </a:lnSpc>
              <a:spcBef>
                <a:spcPts val="1200"/>
              </a:spcBef>
              <a:spcAft>
                <a:spcPts val="0"/>
              </a:spcAft>
              <a:buNone/>
            </a:pPr>
            <a:r>
              <a:rPr lang="en" sz="1600"/>
              <a:t>The patient will present with the concomitant of desiring meat with no thirst.</a:t>
            </a:r>
            <a:endParaRPr sz="1600"/>
          </a:p>
          <a:p>
            <a:pPr indent="0" lvl="0" marL="0" rtl="0" algn="l">
              <a:lnSpc>
                <a:spcPct val="115000"/>
              </a:lnSpc>
              <a:spcBef>
                <a:spcPts val="1200"/>
              </a:spcBef>
              <a:spcAft>
                <a:spcPts val="0"/>
              </a:spcAft>
              <a:buNone/>
            </a:pPr>
            <a:r>
              <a:rPr lang="en" sz="1600"/>
              <a:t>There is heavy pulsation in the temples with catarrhal deafness. 				</a:t>
            </a:r>
            <a:endParaRPr sz="1600"/>
          </a:p>
          <a:p>
            <a:pPr indent="0" lvl="0" marL="0" rtl="0" algn="l">
              <a:lnSpc>
                <a:spcPct val="115000"/>
              </a:lnSpc>
              <a:spcBef>
                <a:spcPts val="1200"/>
              </a:spcBef>
              <a:spcAft>
                <a:spcPts val="0"/>
              </a:spcAft>
              <a:buNone/>
            </a:pPr>
            <a:r>
              <a:rPr lang="en" sz="1600"/>
              <a:t>Give this medicine to patients who eat a great deal of meat, more than they drink.</a:t>
            </a:r>
            <a:endParaRPr sz="1600"/>
          </a:p>
          <a:p>
            <a:pPr indent="0" lvl="0" marL="0" rtl="0" algn="l">
              <a:lnSpc>
                <a:spcPct val="115000"/>
              </a:lnSpc>
              <a:spcBef>
                <a:spcPts val="1200"/>
              </a:spcBef>
              <a:spcAft>
                <a:spcPts val="0"/>
              </a:spcAft>
              <a:buNone/>
            </a:pPr>
            <a:r>
              <a:rPr lang="en" sz="1600"/>
              <a:t>It acts better in meat eaters than strictly vegetarians. </a:t>
            </a:r>
            <a:endParaRPr sz="1600"/>
          </a:p>
          <a:p>
            <a:pPr indent="0" lvl="0" marL="0" rtl="0" algn="l">
              <a:lnSpc>
                <a:spcPct val="115000"/>
              </a:lnSpc>
              <a:spcBef>
                <a:spcPts val="1200"/>
              </a:spcBef>
              <a:spcAft>
                <a:spcPts val="0"/>
              </a:spcAft>
              <a:buNone/>
            </a:pPr>
            <a:r>
              <a:rPr lang="en" sz="1600"/>
              <a:t>				</a:t>
            </a:r>
            <a:endParaRPr sz="1600"/>
          </a:p>
          <a:p>
            <a:pPr indent="0" lvl="0" marL="0" rtl="0" algn="l">
              <a:lnSpc>
                <a:spcPct val="115000"/>
              </a:lnSpc>
              <a:spcBef>
                <a:spcPts val="1200"/>
              </a:spcBef>
              <a:spcAft>
                <a:spcPts val="0"/>
              </a:spcAft>
              <a:buNone/>
            </a:pPr>
            <a:r>
              <a:rPr lang="en" sz="1600"/>
              <a:t>			</a:t>
            </a:r>
            <a:endParaRPr sz="1600"/>
          </a:p>
          <a:p>
            <a:pPr indent="0" lvl="0" marL="0" rtl="0" algn="l">
              <a:lnSpc>
                <a:spcPct val="115000"/>
              </a:lnSpc>
              <a:spcBef>
                <a:spcPts val="1200"/>
              </a:spcBef>
              <a:spcAft>
                <a:spcPts val="0"/>
              </a:spcAft>
              <a:buNone/>
            </a:pPr>
            <a:r>
              <a:rPr lang="en" sz="1600"/>
              <a:t>		</a:t>
            </a:r>
            <a:endParaRPr sz="1600"/>
          </a:p>
          <a:p>
            <a:pPr indent="0" lvl="0" marL="0" rtl="0" algn="l">
              <a:lnSpc>
                <a:spcPct val="115000"/>
              </a:lnSpc>
              <a:spcBef>
                <a:spcPts val="1200"/>
              </a:spcBef>
              <a:spcAft>
                <a:spcPts val="0"/>
              </a:spcAft>
              <a:buNone/>
            </a:pPr>
            <a:r>
              <a:t/>
            </a:r>
            <a:endParaRPr sz="1600"/>
          </a:p>
          <a:p>
            <a:pPr indent="0" lvl="0" marL="0" rtl="0" algn="l">
              <a:lnSpc>
                <a:spcPct val="115000"/>
              </a:lnSpc>
              <a:spcBef>
                <a:spcPts val="1200"/>
              </a:spcBef>
              <a:spcAft>
                <a:spcPts val="0"/>
              </a:spcAft>
              <a:buNone/>
            </a:pPr>
            <a:r>
              <a:rPr lang="en" sz="1600"/>
              <a:t>				</a:t>
            </a:r>
            <a:endParaRPr sz="1600"/>
          </a:p>
          <a:p>
            <a:pPr indent="0" lvl="0" marL="0" rtl="0" algn="l">
              <a:spcBef>
                <a:spcPts val="0"/>
              </a:spcBef>
              <a:spcAft>
                <a:spcPts val="0"/>
              </a:spcAft>
              <a:buNone/>
            </a:pPr>
            <a:r>
              <a:rPr lang="en" sz="1600"/>
              <a:t>			</a:t>
            </a:r>
            <a:endParaRPr sz="1600"/>
          </a:p>
          <a:p>
            <a:pPr indent="0" lvl="0" marL="0" rtl="0" algn="l">
              <a:spcBef>
                <a:spcPts val="0"/>
              </a:spcBef>
              <a:spcAft>
                <a:spcPts val="0"/>
              </a:spcAft>
              <a:buNone/>
            </a:pPr>
            <a:r>
              <a:rPr lang="en" sz="1600"/>
              <a:t>		</a:t>
            </a:r>
            <a:endParaRPr sz="1600"/>
          </a:p>
        </p:txBody>
      </p:sp>
      <p:pic>
        <p:nvPicPr>
          <p:cNvPr id="433" name="Google Shape;433;p76"/>
          <p:cNvPicPr preferRelativeResize="0"/>
          <p:nvPr/>
        </p:nvPicPr>
        <p:blipFill>
          <a:blip r:embed="rId3">
            <a:alphaModFix/>
          </a:blip>
          <a:stretch>
            <a:fillRect/>
          </a:stretch>
        </p:blipFill>
        <p:spPr>
          <a:xfrm>
            <a:off x="881275" y="3381875"/>
            <a:ext cx="2952750" cy="1543050"/>
          </a:xfrm>
          <a:prstGeom prst="rect">
            <a:avLst/>
          </a:prstGeom>
          <a:noFill/>
          <a:ln>
            <a:noFill/>
          </a:ln>
        </p:spPr>
      </p:pic>
      <p:pic>
        <p:nvPicPr>
          <p:cNvPr id="434" name="Google Shape;434;p76"/>
          <p:cNvPicPr preferRelativeResize="0"/>
          <p:nvPr/>
        </p:nvPicPr>
        <p:blipFill>
          <a:blip r:embed="rId4">
            <a:alphaModFix/>
          </a:blip>
          <a:stretch>
            <a:fillRect/>
          </a:stretch>
        </p:blipFill>
        <p:spPr>
          <a:xfrm>
            <a:off x="5609263" y="3281850"/>
            <a:ext cx="2619375" cy="1743075"/>
          </a:xfrm>
          <a:prstGeom prst="rect">
            <a:avLst/>
          </a:prstGeom>
          <a:noFill/>
          <a:ln>
            <a:noFill/>
          </a:ln>
        </p:spPr>
      </p:pic>
    </p:spTree>
  </p:cSld>
  <p:clrMapOvr>
    <a:masterClrMapping/>
  </p:clrMapOvr>
</p:sld>
</file>

<file path=ppt/slides/slide54.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438" name="Shape 438"/>
        <p:cNvGrpSpPr/>
        <p:nvPr/>
      </p:nvGrpSpPr>
      <p:grpSpPr>
        <a:xfrm>
          <a:off x="0" y="0"/>
          <a:ext cx="0" cy="0"/>
          <a:chOff x="0" y="0"/>
          <a:chExt cx="0" cy="0"/>
        </a:xfrm>
      </p:grpSpPr>
      <p:sp>
        <p:nvSpPr>
          <p:cNvPr id="439" name="Google Shape;439;p77"/>
          <p:cNvSpPr txBox="1"/>
          <p:nvPr/>
        </p:nvSpPr>
        <p:spPr>
          <a:xfrm>
            <a:off x="0" y="0"/>
            <a:ext cx="8470800" cy="5173500"/>
          </a:xfrm>
          <a:prstGeom prst="rect">
            <a:avLst/>
          </a:prstGeom>
          <a:noFill/>
          <a:ln>
            <a:noFill/>
          </a:ln>
        </p:spPr>
        <p:txBody>
          <a:bodyPr anchor="t" anchorCtr="0" bIns="91425" lIns="91425" rIns="91425" spcFirstLastPara="1" tIns="91425" wrap="square">
            <a:spAutoFit/>
          </a:bodyPr>
          <a:lstStyle/>
          <a:p>
            <a:pPr algn="l" indent="0" lvl="0" marL="0" rtl="0">
              <a:spcBef>
                <a:spcPts val="0"/>
              </a:spcBef>
              <a:spcAft>
                <a:spcPts val="0"/>
              </a:spcAft>
              <a:buNone/>
            </a:pPr>
            <a:r>
              <a:rPr b="1" lang="en">
                <a:solidFill>
                  <a:schemeClr val="dk1"/>
                </a:solidFill>
              </a:rPr>
              <a:t>Noteworthy Symptoms:</a:t>
            </a:r>
            <a:r>
              <a:rPr lang="en">
                <a:solidFill>
                  <a:schemeClr val="dk1"/>
                </a:solidFill>
              </a:rPr>
              <a:t>	</a:t>
            </a:r>
            <a:endParaRPr>
              <a:solidFill>
                <a:schemeClr val="dk1"/>
              </a:solidFill>
            </a:endParaRPr>
          </a:p>
          <a:p>
            <a:pPr algn="l" indent="0" lvl="0" marL="0" rtl="0">
              <a:spcBef>
                <a:spcPts val="0"/>
              </a:spcBef>
              <a:spcAft>
                <a:spcPts val="0"/>
              </a:spcAft>
              <a:buNone/>
            </a:pPr>
            <a:r>
              <a:rPr lang="en">
                <a:solidFill>
                  <a:schemeClr val="dk1"/>
                </a:solidFill>
              </a:rPr>
              <a:t>		 							</a:t>
            </a:r>
            <a:br>
              <a:rPr lang="en">
                <a:solidFill>
                  <a:schemeClr val="dk1"/>
                </a:solidFill>
              </a:rPr>
            </a:br>
            <a:r>
              <a:rPr lang="en">
                <a:solidFill>
                  <a:schemeClr val="dk1"/>
                </a:solidFill>
              </a:rPr>
              <a:t>-  Voracious appetite</a:t>
            </a:r>
            <a:br>
              <a:rPr lang="en">
                <a:solidFill>
                  <a:schemeClr val="dk1"/>
                </a:solidFill>
              </a:rPr>
            </a:br>
            <a:r>
              <a:rPr lang="en">
                <a:solidFill>
                  <a:schemeClr val="dk1"/>
                </a:solidFill>
              </a:rPr>
              <a:t> 						 							</a:t>
            </a:r>
            <a:br>
              <a:rPr lang="en">
                <a:solidFill>
                  <a:schemeClr val="dk1"/>
                </a:solidFill>
              </a:rPr>
            </a:br>
            <a:r>
              <a:rPr lang="en">
                <a:solidFill>
                  <a:schemeClr val="dk1"/>
                </a:solidFill>
              </a:rPr>
              <a:t>-  High livers</a:t>
            </a:r>
            <a:br>
              <a:rPr lang="en">
                <a:solidFill>
                  <a:schemeClr val="dk1"/>
                </a:solidFill>
              </a:rPr>
            </a:br>
            <a:r>
              <a:rPr lang="en">
                <a:solidFill>
                  <a:schemeClr val="dk1"/>
                </a:solidFill>
              </a:rPr>
              <a:t> 											 							</a:t>
            </a:r>
            <a:br>
              <a:rPr lang="en">
                <a:solidFill>
                  <a:schemeClr val="dk1"/>
                </a:solidFill>
              </a:rPr>
            </a:br>
            <a:r>
              <a:rPr lang="en">
                <a:solidFill>
                  <a:schemeClr val="dk1"/>
                </a:solidFill>
              </a:rPr>
              <a:t>-  Desire for butter	</a:t>
            </a:r>
            <a:endParaRPr>
              <a:solidFill>
                <a:schemeClr val="dk1"/>
              </a:solidFill>
            </a:endParaRPr>
          </a:p>
          <a:p>
            <a:pPr algn="l" indent="0" lvl="0" marL="0" rtl="0">
              <a:spcBef>
                <a:spcPts val="0"/>
              </a:spcBef>
              <a:spcAft>
                <a:spcPts val="0"/>
              </a:spcAft>
              <a:buNone/>
            </a:pPr>
            <a:r>
              <a:rPr lang="en">
                <a:solidFill>
                  <a:schemeClr val="dk1"/>
                </a:solidFill>
              </a:rPr>
              <a:t>					 							</a:t>
            </a:r>
            <a:br>
              <a:rPr lang="en">
                <a:solidFill>
                  <a:schemeClr val="dk1"/>
                </a:solidFill>
              </a:rPr>
            </a:br>
            <a:r>
              <a:rPr lang="en">
                <a:solidFill>
                  <a:schemeClr val="dk1"/>
                </a:solidFill>
              </a:rPr>
              <a:t>-  Complaints from bad water</a:t>
            </a:r>
            <a:br>
              <a:rPr lang="en">
                <a:solidFill>
                  <a:schemeClr val="dk1"/>
                </a:solidFill>
              </a:rPr>
            </a:br>
            <a:r>
              <a:rPr lang="en">
                <a:solidFill>
                  <a:schemeClr val="dk1"/>
                </a:solidFill>
              </a:rPr>
              <a:t> 							 							</a:t>
            </a:r>
            <a:br>
              <a:rPr lang="en">
                <a:solidFill>
                  <a:schemeClr val="dk1"/>
                </a:solidFill>
              </a:rPr>
            </a:br>
            <a:r>
              <a:rPr lang="en">
                <a:solidFill>
                  <a:schemeClr val="dk1"/>
                </a:solidFill>
              </a:rPr>
              <a:t>-  Slightest error in diet disturbs the stomach</a:t>
            </a:r>
            <a:br>
              <a:rPr lang="en">
                <a:solidFill>
                  <a:schemeClr val="dk1"/>
                </a:solidFill>
              </a:rPr>
            </a:br>
            <a:r>
              <a:rPr lang="en">
                <a:solidFill>
                  <a:schemeClr val="dk1"/>
                </a:solidFill>
              </a:rPr>
              <a:t> 							</a:t>
            </a:r>
            <a:br>
              <a:rPr lang="en">
                <a:solidFill>
                  <a:schemeClr val="dk1"/>
                </a:solidFill>
              </a:rPr>
            </a:br>
            <a:r>
              <a:rPr lang="en">
                <a:solidFill>
                  <a:schemeClr val="dk1"/>
                </a:solidFill>
              </a:rPr>
              <a:t>-  Much sweetish saliva after meals and at night</a:t>
            </a:r>
            <a:br>
              <a:rPr lang="en">
                <a:solidFill>
                  <a:schemeClr val="dk1"/>
                </a:solidFill>
              </a:rPr>
            </a:br>
            <a:r>
              <a:rPr lang="en">
                <a:solidFill>
                  <a:schemeClr val="dk1"/>
                </a:solidFill>
              </a:rPr>
              <a:t> 	 							</a:t>
            </a:r>
            <a:br>
              <a:rPr lang="en">
                <a:solidFill>
                  <a:schemeClr val="dk1"/>
                </a:solidFill>
              </a:rPr>
            </a:br>
            <a:r>
              <a:rPr lang="en">
                <a:solidFill>
                  <a:schemeClr val="dk1"/>
                </a:solidFill>
              </a:rPr>
              <a:t>-  Flabby subjects with dyspepsia</a:t>
            </a:r>
            <a:br>
              <a:rPr lang="en">
                <a:solidFill>
                  <a:schemeClr val="dk1"/>
                </a:solidFill>
              </a:rPr>
            </a:br>
            <a:r>
              <a:rPr lang="en">
                <a:solidFill>
                  <a:schemeClr val="dk1"/>
                </a:solidFill>
              </a:rPr>
              <a:t>  							</a:t>
            </a:r>
            <a:br>
              <a:rPr lang="en">
                <a:solidFill>
                  <a:schemeClr val="dk1"/>
                </a:solidFill>
              </a:rPr>
            </a:br>
            <a:r>
              <a:rPr lang="en">
                <a:solidFill>
                  <a:schemeClr val="dk1"/>
                </a:solidFill>
              </a:rPr>
              <a:t>-  Fear of being poisoned, when alone, very sad</a:t>
            </a:r>
            <a:br>
              <a:rPr lang="en">
                <a:solidFill>
                  <a:schemeClr val="dk1"/>
                </a:solidFill>
              </a:rPr>
            </a:br>
            <a:r>
              <a:rPr lang="en">
                <a:solidFill>
                  <a:schemeClr val="dk1"/>
                </a:solidFill>
              </a:rPr>
              <a:t>							</a:t>
            </a:r>
            <a:br>
              <a:rPr lang="en">
                <a:solidFill>
                  <a:schemeClr val="dk1"/>
                </a:solidFill>
              </a:rPr>
            </a:br>
            <a:r>
              <a:rPr lang="en">
                <a:solidFill>
                  <a:schemeClr val="dk1"/>
                </a:solidFill>
              </a:rPr>
              <a:t>-  Smallest amount of garlic is intolerable </a:t>
            </a:r>
            <a:br>
              <a:rPr lang="en">
                <a:solidFill>
                  <a:schemeClr val="dk1"/>
                </a:solidFill>
              </a:rPr>
            </a:br>
            <a:r>
              <a:rPr lang="en">
                <a:solidFill>
                  <a:schemeClr val="dk1"/>
                </a:solidFill>
              </a:rPr>
              <a:t> 						</a:t>
            </a:r>
            <a:endParaRPr>
              <a:solidFill>
                <a:schemeClr val="dk1"/>
              </a:solidFill>
            </a:endParaRPr>
          </a:p>
          <a:p>
            <a:pPr algn="l" indent="0" lvl="0" marL="0" rtl="0">
              <a:lnSpc>
                <a:spcPct val="115000"/>
              </a:lnSpc>
              <a:spcBef>
                <a:spcPts val="0"/>
              </a:spcBef>
              <a:spcAft>
                <a:spcPts val="0"/>
              </a:spcAft>
              <a:buNone/>
            </a:pPr>
            <a:r>
              <a:rPr lang="en">
                <a:solidFill>
                  <a:schemeClr val="dk1"/>
                </a:solidFill>
              </a:rPr>
              <a:t>					 				</a:t>
            </a:r>
            <a:endParaRPr>
              <a:solidFill>
                <a:schemeClr val="dk1"/>
              </a:solidFill>
            </a:endParaRPr>
          </a:p>
          <a:p>
            <a:pPr algn="l" indent="0" lvl="0" marL="0" rtl="0">
              <a:spcBef>
                <a:spcPts val="0"/>
              </a:spcBef>
              <a:spcAft>
                <a:spcPts val="0"/>
              </a:spcAft>
              <a:buNone/>
            </a:pPr>
            <a:r>
              <a:rPr lang="en">
                <a:solidFill>
                  <a:schemeClr val="dk1"/>
                </a:solidFill>
              </a:rPr>
              <a:t>			</a:t>
            </a:r>
            <a:endParaRPr>
              <a:solidFill>
                <a:schemeClr val="dk1"/>
              </a:solidFill>
            </a:endParaRPr>
          </a:p>
          <a:p>
            <a:pPr algn="l" indent="0" lvl="0" marL="0" rtl="0">
              <a:spcBef>
                <a:spcPts val="0"/>
              </a:spcBef>
              <a:spcAft>
                <a:spcPts val="0"/>
              </a:spcAft>
              <a:buNone/>
            </a:pPr>
            <a:r>
              <a:rPr lang="en">
                <a:solidFill>
                  <a:schemeClr val="dk1"/>
                </a:solidFill>
              </a:rPr>
              <a:t>		</a:t>
            </a:r>
            <a:endParaRPr>
              <a:solidFill>
                <a:schemeClr val="dk1"/>
              </a:solidFill>
            </a:endParaRPr>
          </a:p>
        </p:txBody>
      </p:sp>
      <p:pic>
        <p:nvPicPr>
          <p:cNvPr id="440" name="Google Shape;440;p77"/>
          <p:cNvPicPr preferRelativeResize="0"/>
          <p:nvPr/>
        </p:nvPicPr>
        <p:blipFill>
          <a:blip r:embed="rId3">
            <a:alphaModFix/>
          </a:blip>
          <a:stretch>
            <a:fillRect/>
          </a:stretch>
        </p:blipFill>
        <p:spPr>
          <a:xfrm>
            <a:off x="4112463" y="158088"/>
            <a:ext cx="2619375" cy="1743075"/>
          </a:xfrm>
          <a:prstGeom prst="rect">
            <a:avLst/>
          </a:prstGeom>
          <a:noFill/>
          <a:ln>
            <a:noFill/>
          </a:ln>
        </p:spPr>
      </p:pic>
      <p:pic>
        <p:nvPicPr>
          <p:cNvPr id="441" name="Google Shape;441;p77"/>
          <p:cNvPicPr preferRelativeResize="0"/>
          <p:nvPr/>
        </p:nvPicPr>
        <p:blipFill>
          <a:blip r:embed="rId4">
            <a:alphaModFix/>
          </a:blip>
          <a:stretch>
            <a:fillRect/>
          </a:stretch>
        </p:blipFill>
        <p:spPr>
          <a:xfrm>
            <a:off x="6152525" y="1901175"/>
            <a:ext cx="2857500" cy="1600200"/>
          </a:xfrm>
          <a:prstGeom prst="rect">
            <a:avLst/>
          </a:prstGeom>
          <a:noFill/>
          <a:ln>
            <a:noFill/>
          </a:ln>
        </p:spPr>
      </p:pic>
      <p:pic>
        <p:nvPicPr>
          <p:cNvPr id="442" name="Google Shape;442;p77"/>
          <p:cNvPicPr preferRelativeResize="0"/>
          <p:nvPr/>
        </p:nvPicPr>
        <p:blipFill rotWithShape="1">
          <a:blip r:embed="rId5">
            <a:alphaModFix/>
          </a:blip>
          <a:srcRect b="170" t="309"/>
          <a:stretch/>
        </p:blipFill>
        <p:spPr>
          <a:xfrm>
            <a:off x="4234225" y="3078875"/>
            <a:ext cx="1918300" cy="20646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pic>
        <p:nvPicPr>
          <p:cNvPr id="447" name="Google Shape;447;p78"/>
          <p:cNvPicPr preferRelativeResize="0"/>
          <p:nvPr/>
        </p:nvPicPr>
        <p:blipFill>
          <a:blip r:embed="rId3">
            <a:alphaModFix/>
          </a:blip>
          <a:stretch>
            <a:fillRect/>
          </a:stretch>
        </p:blipFill>
        <p:spPr>
          <a:xfrm>
            <a:off x="304800" y="988075"/>
            <a:ext cx="8839200" cy="3928533"/>
          </a:xfrm>
          <a:prstGeom prst="rect">
            <a:avLst/>
          </a:prstGeom>
          <a:noFill/>
          <a:ln>
            <a:noFill/>
          </a:ln>
        </p:spPr>
      </p:pic>
      <p:sp>
        <p:nvSpPr>
          <p:cNvPr id="448" name="Google Shape;448;p78"/>
          <p:cNvSpPr txBox="1"/>
          <p:nvPr/>
        </p:nvSpPr>
        <p:spPr>
          <a:xfrm>
            <a:off x="2477225" y="218875"/>
            <a:ext cx="3750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a:t>Many fears , Hypochondriasis ( similar to sabadilla ) </a:t>
            </a:r>
            <a:endParaRPr b="1" i="1"/>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pic>
        <p:nvPicPr>
          <p:cNvPr id="453" name="Google Shape;453;p79"/>
          <p:cNvPicPr preferRelativeResize="0"/>
          <p:nvPr/>
        </p:nvPicPr>
        <p:blipFill>
          <a:blip r:embed="rId3">
            <a:alphaModFix/>
          </a:blip>
          <a:stretch>
            <a:fillRect/>
          </a:stretch>
        </p:blipFill>
        <p:spPr>
          <a:xfrm>
            <a:off x="1805550" y="1571900"/>
            <a:ext cx="4835375" cy="198967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pic>
        <p:nvPicPr>
          <p:cNvPr id="458" name="Google Shape;458;p80"/>
          <p:cNvPicPr preferRelativeResize="0"/>
          <p:nvPr/>
        </p:nvPicPr>
        <p:blipFill>
          <a:blip r:embed="rId3">
            <a:alphaModFix/>
          </a:blip>
          <a:stretch>
            <a:fillRect/>
          </a:stretch>
        </p:blipFill>
        <p:spPr>
          <a:xfrm>
            <a:off x="152400" y="152400"/>
            <a:ext cx="8515686" cy="4838700"/>
          </a:xfrm>
          <a:prstGeom prst="rect">
            <a:avLst/>
          </a:prstGeom>
          <a:noFill/>
          <a:ln>
            <a:noFill/>
          </a:ln>
        </p:spPr>
      </p:pic>
      <p:pic>
        <p:nvPicPr>
          <p:cNvPr id="459" name="Google Shape;459;p80"/>
          <p:cNvPicPr preferRelativeResize="0"/>
          <p:nvPr/>
        </p:nvPicPr>
        <p:blipFill>
          <a:blip r:embed="rId4">
            <a:alphaModFix/>
          </a:blip>
          <a:stretch>
            <a:fillRect/>
          </a:stretch>
        </p:blipFill>
        <p:spPr>
          <a:xfrm>
            <a:off x="6727400" y="0"/>
            <a:ext cx="2416600" cy="167817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id="464" name="Google Shape;464;p81"/>
          <p:cNvPicPr preferRelativeResize="0"/>
          <p:nvPr/>
        </p:nvPicPr>
        <p:blipFill>
          <a:blip r:embed="rId3">
            <a:alphaModFix/>
          </a:blip>
          <a:stretch>
            <a:fillRect/>
          </a:stretch>
        </p:blipFill>
        <p:spPr>
          <a:xfrm>
            <a:off x="152400" y="152400"/>
            <a:ext cx="6451600" cy="48387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8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Veratrum viride</a:t>
            </a:r>
            <a:endParaRPr/>
          </a:p>
        </p:txBody>
      </p:sp>
      <p:sp>
        <p:nvSpPr>
          <p:cNvPr id="470" name="Google Shape;470;p8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900" u="sng">
                <a:solidFill>
                  <a:srgbClr val="4C4C4C"/>
                </a:solidFill>
                <a:highlight>
                  <a:srgbClr val="FFFFFF"/>
                </a:highlight>
              </a:rPr>
              <a:t>Green Hellebore. - - Melanthaceae.</a:t>
            </a:r>
            <a:endParaRPr sz="3500"/>
          </a:p>
        </p:txBody>
      </p:sp>
      <p:pic>
        <p:nvPicPr>
          <p:cNvPr id="471" name="Google Shape;471;p82"/>
          <p:cNvPicPr preferRelativeResize="0"/>
          <p:nvPr/>
        </p:nvPicPr>
        <p:blipFill>
          <a:blip r:embed="rId3">
            <a:alphaModFix/>
          </a:blip>
          <a:stretch>
            <a:fillRect/>
          </a:stretch>
        </p:blipFill>
        <p:spPr>
          <a:xfrm>
            <a:off x="86213" y="3120750"/>
            <a:ext cx="2466975" cy="1847850"/>
          </a:xfrm>
          <a:prstGeom prst="rect">
            <a:avLst/>
          </a:prstGeom>
          <a:noFill/>
          <a:ln>
            <a:noFill/>
          </a:ln>
        </p:spPr>
      </p:pic>
    </p:spTree>
  </p:cSld>
  <p:clrMapOvr>
    <a:masterClrMapping/>
  </p:clrMapOvr>
</p:sld>
</file>

<file path=ppt/slides/slide60.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475" name="Shape 475"/>
        <p:cNvGrpSpPr/>
        <p:nvPr/>
      </p:nvGrpSpPr>
      <p:grpSpPr>
        <a:xfrm>
          <a:off x="0" y="0"/>
          <a:ext cx="0" cy="0"/>
          <a:chOff x="0" y="0"/>
          <a:chExt cx="0" cy="0"/>
        </a:xfrm>
      </p:grpSpPr>
      <p:pic>
        <p:nvPicPr>
          <p:cNvPr id="476" name="Google Shape;476;p83"/>
          <p:cNvPicPr preferRelativeResize="0"/>
          <p:nvPr/>
        </p:nvPicPr>
        <p:blipFill>
          <a:blip r:embed="rId3">
            <a:alphaModFix/>
          </a:blip>
          <a:stretch>
            <a:fillRect/>
          </a:stretch>
        </p:blipFill>
        <p:spPr>
          <a:xfrm>
            <a:off x="152400" y="152400"/>
            <a:ext cx="8839201" cy="1124989"/>
          </a:xfrm>
          <a:prstGeom prst="rect">
            <a:avLst/>
          </a:prstGeom>
          <a:noFill/>
          <a:ln>
            <a:noFill/>
          </a:ln>
        </p:spPr>
      </p:pic>
      <p:pic>
        <p:nvPicPr>
          <p:cNvPr id="477" name="Google Shape;477;p83"/>
          <p:cNvPicPr preferRelativeResize="0"/>
          <p:nvPr/>
        </p:nvPicPr>
        <p:blipFill rotWithShape="1">
          <a:blip r:embed="rId4">
            <a:alphaModFix/>
          </a:blip>
          <a:srcRect b="8"/>
          <a:stretch/>
        </p:blipFill>
        <p:spPr>
          <a:xfrm>
            <a:off x="1553825" y="2110100"/>
            <a:ext cx="6525000" cy="242627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8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Squilla maritima</a:t>
            </a:r>
            <a:endParaRPr/>
          </a:p>
        </p:txBody>
      </p:sp>
      <p:sp>
        <p:nvSpPr>
          <p:cNvPr id="487" name="Google Shape;487;p8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700">
                <a:solidFill>
                  <a:srgbClr val="4C4C4C"/>
                </a:solidFill>
                <a:highlight>
                  <a:srgbClr val="FFFFFF"/>
                </a:highlight>
              </a:rPr>
              <a:t>Sea Onion. (Red variety.) N. O. Liliaceae.</a:t>
            </a:r>
            <a:endParaRPr sz="3300"/>
          </a:p>
        </p:txBody>
      </p:sp>
      <p:pic>
        <p:nvPicPr>
          <p:cNvPr id="488" name="Google Shape;488;p85"/>
          <p:cNvPicPr preferRelativeResize="0"/>
          <p:nvPr/>
        </p:nvPicPr>
        <p:blipFill>
          <a:blip r:embed="rId3">
            <a:alphaModFix/>
          </a:blip>
          <a:stretch>
            <a:fillRect/>
          </a:stretch>
        </p:blipFill>
        <p:spPr>
          <a:xfrm>
            <a:off x="311700" y="82988"/>
            <a:ext cx="2343150" cy="195262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pic>
        <p:nvPicPr>
          <p:cNvPr id="493" name="Google Shape;493;p86"/>
          <p:cNvPicPr preferRelativeResize="0"/>
          <p:nvPr/>
        </p:nvPicPr>
        <p:blipFill>
          <a:blip r:embed="rId3">
            <a:alphaModFix/>
          </a:blip>
          <a:stretch>
            <a:fillRect/>
          </a:stretch>
        </p:blipFill>
        <p:spPr>
          <a:xfrm>
            <a:off x="192200" y="1070175"/>
            <a:ext cx="8839201" cy="150157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88"/>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Convallaria majilis</a:t>
            </a:r>
            <a:endParaRPr/>
          </a:p>
        </p:txBody>
      </p:sp>
      <p:sp>
        <p:nvSpPr>
          <p:cNvPr id="503" name="Google Shape;503;p88"/>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900">
                <a:solidFill>
                  <a:srgbClr val="4C4C4C"/>
                </a:solidFill>
                <a:highlight>
                  <a:srgbClr val="FFFFFF"/>
                </a:highlight>
              </a:rPr>
              <a:t>Lily of the Valley. N. O. Liliaceae.</a:t>
            </a:r>
            <a:endParaRPr sz="3500"/>
          </a:p>
        </p:txBody>
      </p:sp>
      <p:pic>
        <p:nvPicPr>
          <p:cNvPr id="504" name="Google Shape;504;p88"/>
          <p:cNvPicPr preferRelativeResize="0"/>
          <p:nvPr/>
        </p:nvPicPr>
        <p:blipFill>
          <a:blip r:embed="rId3">
            <a:alphaModFix/>
          </a:blip>
          <a:stretch>
            <a:fillRect/>
          </a:stretch>
        </p:blipFill>
        <p:spPr>
          <a:xfrm>
            <a:off x="311688" y="2571738"/>
            <a:ext cx="1990725" cy="229552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89"/>
          <p:cNvSpPr txBox="1"/>
          <p:nvPr>
            <p:ph type="ctrTitle"/>
          </p:nvPr>
        </p:nvSpPr>
        <p:spPr>
          <a:xfrm>
            <a:off x="311700" y="744575"/>
            <a:ext cx="8520600" cy="7278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Pierce Plain talks </a:t>
            </a:r>
            <a:endParaRPr/>
          </a:p>
        </p:txBody>
      </p:sp>
      <p:sp>
        <p:nvSpPr>
          <p:cNvPr id="510" name="Google Shape;510;p8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511" name="Google Shape;511;p89"/>
          <p:cNvPicPr preferRelativeResize="0"/>
          <p:nvPr/>
        </p:nvPicPr>
        <p:blipFill>
          <a:blip r:embed="rId3">
            <a:alphaModFix/>
          </a:blip>
          <a:stretch>
            <a:fillRect/>
          </a:stretch>
        </p:blipFill>
        <p:spPr>
          <a:xfrm>
            <a:off x="99475" y="1594060"/>
            <a:ext cx="9144003" cy="3272731"/>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90"/>
          <p:cNvSpPr txBox="1"/>
          <p:nvPr/>
        </p:nvSpPr>
        <p:spPr>
          <a:xfrm>
            <a:off x="0" y="0"/>
            <a:ext cx="8709000" cy="328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dk1"/>
                </a:solidFill>
              </a:rPr>
              <a:t>		 	 	 		</a:t>
            </a:r>
            <a:endParaRPr sz="1100">
              <a:solidFill>
                <a:schemeClr val="dk1"/>
              </a:solidFill>
            </a:endParaRPr>
          </a:p>
          <a:p>
            <a:pPr indent="0" lvl="0" marL="0" rtl="0" algn="l">
              <a:spcBef>
                <a:spcPts val="0"/>
              </a:spcBef>
              <a:spcAft>
                <a:spcPts val="0"/>
              </a:spcAft>
              <a:buNone/>
            </a:pPr>
            <a:r>
              <a:rPr lang="en" sz="1100">
                <a:solidFill>
                  <a:schemeClr val="dk1"/>
                </a:solidFill>
                <a:highlight>
                  <a:srgbClr val="FFFFFF"/>
                </a:highlight>
              </a:rPr>
              <a:t>				</a:t>
            </a:r>
            <a:endParaRPr sz="1100">
              <a:solidFill>
                <a:schemeClr val="dk1"/>
              </a:solidFill>
              <a:highlight>
                <a:srgbClr val="FFFFFF"/>
              </a:highlight>
            </a:endParaRPr>
          </a:p>
          <a:p>
            <a:pPr indent="0" lvl="0" marL="0" rtl="0" algn="l">
              <a:lnSpc>
                <a:spcPct val="115000"/>
              </a:lnSpc>
              <a:spcBef>
                <a:spcPts val="1200"/>
              </a:spcBef>
              <a:spcAft>
                <a:spcPts val="0"/>
              </a:spcAft>
              <a:buNone/>
            </a:pPr>
            <a:r>
              <a:rPr lang="en">
                <a:solidFill>
                  <a:schemeClr val="dk1"/>
                </a:solidFill>
                <a:highlight>
                  <a:srgbClr val="FFFFFF"/>
                </a:highlight>
              </a:rPr>
              <a:t>Convallaria majus is a beautiful remedy, Lilly family. Very hysterical and attention seeking. Especially I use it in young girls and young boys, or old men and women. </a:t>
            </a:r>
            <a:endParaRPr>
              <a:solidFill>
                <a:schemeClr val="dk1"/>
              </a:solidFill>
              <a:highlight>
                <a:srgbClr val="FFFFFF"/>
              </a:highlight>
            </a:endParaRPr>
          </a:p>
          <a:p>
            <a:pPr indent="0" lvl="0" marL="0" rtl="0" algn="l">
              <a:lnSpc>
                <a:spcPct val="115000"/>
              </a:lnSpc>
              <a:spcBef>
                <a:spcPts val="1200"/>
              </a:spcBef>
              <a:spcAft>
                <a:spcPts val="0"/>
              </a:spcAft>
              <a:buNone/>
            </a:pPr>
            <a:r>
              <a:rPr lang="en">
                <a:solidFill>
                  <a:schemeClr val="dk1"/>
                </a:solidFill>
                <a:highlight>
                  <a:srgbClr val="FFFFFF"/>
                </a:highlight>
              </a:rPr>
              <a:t>Typically, in certain cases with some heart problems the pumping of the heart is very low. </a:t>
            </a:r>
            <a:endParaRPr>
              <a:solidFill>
                <a:schemeClr val="dk1"/>
              </a:solidFill>
              <a:highlight>
                <a:srgbClr val="FFFFFF"/>
              </a:highlight>
            </a:endParaRPr>
          </a:p>
          <a:p>
            <a:pPr indent="0" lvl="0" marL="0" rtl="0" algn="l">
              <a:lnSpc>
                <a:spcPct val="115000"/>
              </a:lnSpc>
              <a:spcBef>
                <a:spcPts val="1200"/>
              </a:spcBef>
              <a:spcAft>
                <a:spcPts val="0"/>
              </a:spcAft>
              <a:buNone/>
            </a:pPr>
            <a:r>
              <a:rPr lang="en">
                <a:solidFill>
                  <a:schemeClr val="dk1"/>
                </a:solidFill>
                <a:highlight>
                  <a:srgbClr val="FFFFFF"/>
                </a:highlight>
              </a:rPr>
              <a:t>The LVF remains very low, sometimes 20, sometimes 25. It is the only remedy in homeopathy that can increase the energy of the heart action, it can improve the LVF. </a:t>
            </a:r>
            <a:endParaRPr>
              <a:solidFill>
                <a:schemeClr val="dk1"/>
              </a:solidFill>
              <a:highlight>
                <a:srgbClr val="FFFFFF"/>
              </a:highlight>
            </a:endParaRPr>
          </a:p>
          <a:p>
            <a:pPr indent="0" lvl="0" marL="0" rtl="0" algn="l">
              <a:lnSpc>
                <a:spcPct val="115000"/>
              </a:lnSpc>
              <a:spcBef>
                <a:spcPts val="1200"/>
              </a:spcBef>
              <a:spcAft>
                <a:spcPts val="0"/>
              </a:spcAft>
              <a:buNone/>
            </a:pPr>
            <a:r>
              <a:rPr lang="en">
                <a:solidFill>
                  <a:schemeClr val="dk1"/>
                </a:solidFill>
                <a:highlight>
                  <a:srgbClr val="FFFFFF"/>
                </a:highlight>
              </a:rPr>
              <a:t>I often use it in 6c potency. </a:t>
            </a:r>
            <a:r>
              <a:rPr lang="en" sz="1100">
                <a:solidFill>
                  <a:schemeClr val="dk1"/>
                </a:solidFill>
                <a:highlight>
                  <a:srgbClr val="FFFFFF"/>
                </a:highlight>
              </a:rPr>
              <a:t>					</a:t>
            </a:r>
            <a:endParaRPr sz="1100">
              <a:solidFill>
                <a:schemeClr val="dk1"/>
              </a:solidFill>
              <a:highlight>
                <a:srgbClr val="FFFFFF"/>
              </a:highlight>
            </a:endParaRPr>
          </a:p>
          <a:p>
            <a:pPr indent="0" lvl="0" marL="0" rtl="0" algn="l">
              <a:spcBef>
                <a:spcPts val="1200"/>
              </a:spcBef>
              <a:spcAft>
                <a:spcPts val="0"/>
              </a:spcAft>
              <a:buNone/>
            </a:pPr>
            <a:r>
              <a:rPr lang="en" sz="1100">
                <a:solidFill>
                  <a:schemeClr val="dk1"/>
                </a:solidFill>
                <a:highlight>
                  <a:srgbClr val="FFFFFF"/>
                </a:highlight>
              </a:rPr>
              <a:t>				</a:t>
            </a:r>
            <a:endParaRPr sz="1100">
              <a:solidFill>
                <a:schemeClr val="dk1"/>
              </a:solidFill>
              <a:highlight>
                <a:srgbClr val="FFFFFF"/>
              </a:highlight>
            </a:endParaRPr>
          </a:p>
          <a:p>
            <a:pPr indent="0" lvl="0" marL="0" rtl="0" algn="l">
              <a:spcBef>
                <a:spcPts val="0"/>
              </a:spcBef>
              <a:spcAft>
                <a:spcPts val="0"/>
              </a:spcAft>
              <a:buNone/>
            </a:pPr>
            <a:r>
              <a:rPr lang="en" sz="1100">
                <a:solidFill>
                  <a:schemeClr val="dk1"/>
                </a:solidFill>
                <a:highlight>
                  <a:srgbClr val="FFFFFF"/>
                </a:highlight>
              </a:rPr>
              <a:t>			</a:t>
            </a:r>
            <a:endParaRPr sz="1100">
              <a:solidFill>
                <a:schemeClr val="dk1"/>
              </a:solidFill>
              <a:highlight>
                <a:srgbClr val="FFFFFF"/>
              </a:highlight>
            </a:endParaRPr>
          </a:p>
          <a:p>
            <a:pPr indent="0" lvl="0" marL="0" rtl="0" algn="l">
              <a:spcBef>
                <a:spcPts val="0"/>
              </a:spcBef>
              <a:spcAft>
                <a:spcPts val="0"/>
              </a:spcAft>
              <a:buNone/>
            </a:pPr>
            <a:r>
              <a:rPr lang="en" sz="1100">
                <a:solidFill>
                  <a:schemeClr val="dk1"/>
                </a:solidFill>
              </a:rPr>
              <a:t>		</a:t>
            </a:r>
            <a:endParaRPr sz="1100">
              <a:solidFill>
                <a:schemeClr val="dk1"/>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pic>
        <p:nvPicPr>
          <p:cNvPr id="521" name="Google Shape;521;p91"/>
          <p:cNvPicPr preferRelativeResize="0"/>
          <p:nvPr/>
        </p:nvPicPr>
        <p:blipFill>
          <a:blip r:embed="rId3">
            <a:alphaModFix/>
          </a:blip>
          <a:stretch>
            <a:fillRect/>
          </a:stretch>
        </p:blipFill>
        <p:spPr>
          <a:xfrm>
            <a:off x="152400" y="152400"/>
            <a:ext cx="8839204" cy="1307753"/>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9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Allium sativum </a:t>
            </a:r>
            <a:endParaRPr/>
          </a:p>
        </p:txBody>
      </p:sp>
      <p:sp>
        <p:nvSpPr>
          <p:cNvPr id="531" name="Google Shape;531;p9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Garlic — Liliaceae</a:t>
            </a:r>
            <a:endParaRPr/>
          </a:p>
        </p:txBody>
      </p:sp>
      <p:pic>
        <p:nvPicPr>
          <p:cNvPr id="532" name="Google Shape;532;p93"/>
          <p:cNvPicPr preferRelativeResize="0"/>
          <p:nvPr/>
        </p:nvPicPr>
        <p:blipFill>
          <a:blip r:embed="rId3">
            <a:alphaModFix/>
          </a:blip>
          <a:stretch>
            <a:fillRect/>
          </a:stretch>
        </p:blipFill>
        <p:spPr>
          <a:xfrm>
            <a:off x="6517713" y="2834125"/>
            <a:ext cx="2314575" cy="198120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94"/>
          <p:cNvSpPr txBox="1"/>
          <p:nvPr/>
        </p:nvSpPr>
        <p:spPr>
          <a:xfrm>
            <a:off x="311150" y="592200"/>
            <a:ext cx="1846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538" name="Google Shape;538;p94"/>
          <p:cNvSpPr/>
          <p:nvPr/>
        </p:nvSpPr>
        <p:spPr>
          <a:xfrm>
            <a:off x="50200" y="1541000"/>
            <a:ext cx="2238300" cy="963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Fleshy eaters (obese)</a:t>
            </a:r>
            <a:endParaRPr/>
          </a:p>
        </p:txBody>
      </p:sp>
      <p:sp>
        <p:nvSpPr>
          <p:cNvPr id="539" name="Google Shape;539;p94"/>
          <p:cNvSpPr/>
          <p:nvPr/>
        </p:nvSpPr>
        <p:spPr>
          <a:xfrm>
            <a:off x="1206175" y="496800"/>
            <a:ext cx="2107800" cy="91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Many desires- hard to please </a:t>
            </a:r>
            <a:endParaRPr/>
          </a:p>
        </p:txBody>
      </p:sp>
      <p:sp>
        <p:nvSpPr>
          <p:cNvPr id="540" name="Google Shape;540;p94"/>
          <p:cNvSpPr/>
          <p:nvPr/>
        </p:nvSpPr>
        <p:spPr>
          <a:xfrm>
            <a:off x="-25150" y="2946450"/>
            <a:ext cx="2519400" cy="10137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Meat, alcohol, gourmands. Does not drink enough water</a:t>
            </a:r>
            <a:endParaRPr/>
          </a:p>
        </p:txBody>
      </p:sp>
      <p:sp>
        <p:nvSpPr>
          <p:cNvPr id="541" name="Google Shape;541;p94"/>
          <p:cNvSpPr/>
          <p:nvPr/>
        </p:nvSpPr>
        <p:spPr>
          <a:xfrm>
            <a:off x="6905700" y="831800"/>
            <a:ext cx="2238300" cy="963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Tubercular miasm (likes to try new things)</a:t>
            </a:r>
            <a:endParaRPr/>
          </a:p>
        </p:txBody>
      </p:sp>
      <p:sp>
        <p:nvSpPr>
          <p:cNvPr id="542" name="Google Shape;542;p94"/>
          <p:cNvSpPr/>
          <p:nvPr/>
        </p:nvSpPr>
        <p:spPr>
          <a:xfrm>
            <a:off x="6790300" y="2273700"/>
            <a:ext cx="2238300" cy="963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Fear of medicine, hypochondriasis</a:t>
            </a:r>
            <a:endParaRPr/>
          </a:p>
        </p:txBody>
      </p:sp>
      <p:sp>
        <p:nvSpPr>
          <p:cNvPr id="543" name="Google Shape;543;p94"/>
          <p:cNvSpPr/>
          <p:nvPr/>
        </p:nvSpPr>
        <p:spPr>
          <a:xfrm>
            <a:off x="3538175" y="70275"/>
            <a:ext cx="2238300" cy="963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Appearance and style is important for them</a:t>
            </a:r>
            <a:endParaRPr/>
          </a:p>
        </p:txBody>
      </p:sp>
      <p:sp>
        <p:nvSpPr>
          <p:cNvPr id="544" name="Google Shape;544;p94"/>
          <p:cNvSpPr/>
          <p:nvPr/>
        </p:nvSpPr>
        <p:spPr>
          <a:xfrm>
            <a:off x="3693600" y="3960150"/>
            <a:ext cx="2519400" cy="10137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At source level- they are used for flavour</a:t>
            </a:r>
            <a:endParaRPr/>
          </a:p>
        </p:txBody>
      </p:sp>
      <p:sp>
        <p:nvSpPr>
          <p:cNvPr id="545" name="Google Shape;545;p94"/>
          <p:cNvSpPr/>
          <p:nvPr/>
        </p:nvSpPr>
        <p:spPr>
          <a:xfrm>
            <a:off x="5776475" y="3611975"/>
            <a:ext cx="3437700" cy="146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Preserves, purity of food.</a:t>
            </a:r>
            <a:endParaRPr/>
          </a:p>
          <a:p>
            <a:pPr indent="0" lvl="0" marL="0" rtl="0" algn="l">
              <a:spcBef>
                <a:spcPts val="0"/>
              </a:spcBef>
              <a:spcAft>
                <a:spcPts val="0"/>
              </a:spcAft>
              <a:buNone/>
            </a:pPr>
            <a:r>
              <a:rPr lang="en"/>
              <a:t>Allium sativa and other allium have strong odor which keep others at arm distance.</a:t>
            </a:r>
            <a:endParaRPr/>
          </a:p>
        </p:txBody>
      </p:sp>
      <p:sp>
        <p:nvSpPr>
          <p:cNvPr id="546" name="Google Shape;546;p94"/>
          <p:cNvSpPr/>
          <p:nvPr/>
        </p:nvSpPr>
        <p:spPr>
          <a:xfrm>
            <a:off x="1140925" y="4307075"/>
            <a:ext cx="2238300" cy="766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bulimia-&gt; capriciousness</a:t>
            </a:r>
            <a:endParaRPr/>
          </a:p>
        </p:txBody>
      </p:sp>
      <p:pic>
        <p:nvPicPr>
          <p:cNvPr id="547" name="Google Shape;547;p94"/>
          <p:cNvPicPr preferRelativeResize="0"/>
          <p:nvPr/>
        </p:nvPicPr>
        <p:blipFill>
          <a:blip r:embed="rId3">
            <a:alphaModFix/>
          </a:blip>
          <a:stretch>
            <a:fillRect/>
          </a:stretch>
        </p:blipFill>
        <p:spPr>
          <a:xfrm>
            <a:off x="3542688" y="1469050"/>
            <a:ext cx="2314575" cy="1981200"/>
          </a:xfrm>
          <a:prstGeom prst="rect">
            <a:avLst/>
          </a:prstGeom>
          <a:noFill/>
          <a:ln>
            <a:noFill/>
          </a:ln>
        </p:spPr>
      </p:pic>
      <p:sp>
        <p:nvSpPr>
          <p:cNvPr id="548" name="Google Shape;548;p94"/>
          <p:cNvSpPr txBox="1"/>
          <p:nvPr/>
        </p:nvSpPr>
        <p:spPr>
          <a:xfrm>
            <a:off x="5189300" y="1535700"/>
            <a:ext cx="1475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Prover- Petroz and Teste</a:t>
            </a:r>
            <a:endParaRPr/>
          </a:p>
        </p:txBody>
      </p:sp>
      <p:cxnSp>
        <p:nvCxnSpPr>
          <p:cNvPr id="549" name="Google Shape;549;p94"/>
          <p:cNvCxnSpPr>
            <a:stCxn id="547" idx="1"/>
            <a:endCxn id="538" idx="6"/>
          </p:cNvCxnSpPr>
          <p:nvPr/>
        </p:nvCxnSpPr>
        <p:spPr>
          <a:xfrm rot="10800000">
            <a:off x="2288388" y="2022850"/>
            <a:ext cx="1254300" cy="436800"/>
          </a:xfrm>
          <a:prstGeom prst="straightConnector1">
            <a:avLst/>
          </a:prstGeom>
          <a:noFill/>
          <a:ln cap="flat" cmpd="sng" w="9525">
            <a:solidFill>
              <a:schemeClr val="dk2"/>
            </a:solidFill>
            <a:prstDash val="solid"/>
            <a:round/>
            <a:headEnd len="med" w="med" type="none"/>
            <a:tailEnd len="med" w="med" type="triangle"/>
          </a:ln>
        </p:spPr>
      </p:cxnSp>
      <p:cxnSp>
        <p:nvCxnSpPr>
          <p:cNvPr id="550" name="Google Shape;550;p94"/>
          <p:cNvCxnSpPr>
            <a:stCxn id="538" idx="0"/>
            <a:endCxn id="539" idx="3"/>
          </p:cNvCxnSpPr>
          <p:nvPr/>
        </p:nvCxnSpPr>
        <p:spPr>
          <a:xfrm flipH="1" rot="10800000">
            <a:off x="1169350" y="1276400"/>
            <a:ext cx="345600" cy="264600"/>
          </a:xfrm>
          <a:prstGeom prst="straightConnector1">
            <a:avLst/>
          </a:prstGeom>
          <a:noFill/>
          <a:ln cap="flat" cmpd="sng" w="9525">
            <a:solidFill>
              <a:schemeClr val="dk2"/>
            </a:solidFill>
            <a:prstDash val="solid"/>
            <a:round/>
            <a:headEnd len="med" w="med" type="none"/>
            <a:tailEnd len="med" w="med" type="triangle"/>
          </a:ln>
        </p:spPr>
      </p:cxnSp>
      <p:cxnSp>
        <p:nvCxnSpPr>
          <p:cNvPr id="551" name="Google Shape;551;p94"/>
          <p:cNvCxnSpPr>
            <a:stCxn id="539" idx="7"/>
            <a:endCxn id="543" idx="2"/>
          </p:cNvCxnSpPr>
          <p:nvPr/>
        </p:nvCxnSpPr>
        <p:spPr>
          <a:xfrm flipH="1" rot="10800000">
            <a:off x="3005295" y="551979"/>
            <a:ext cx="532800" cy="78600"/>
          </a:xfrm>
          <a:prstGeom prst="straightConnector1">
            <a:avLst/>
          </a:prstGeom>
          <a:noFill/>
          <a:ln cap="flat" cmpd="sng" w="9525">
            <a:solidFill>
              <a:schemeClr val="dk2"/>
            </a:solidFill>
            <a:prstDash val="solid"/>
            <a:round/>
            <a:headEnd len="med" w="med" type="none"/>
            <a:tailEnd len="med" w="med" type="triangle"/>
          </a:ln>
        </p:spPr>
      </p:cxnSp>
      <p:cxnSp>
        <p:nvCxnSpPr>
          <p:cNvPr id="552" name="Google Shape;552;p94"/>
          <p:cNvCxnSpPr>
            <a:stCxn id="547" idx="3"/>
            <a:endCxn id="541" idx="2"/>
          </p:cNvCxnSpPr>
          <p:nvPr/>
        </p:nvCxnSpPr>
        <p:spPr>
          <a:xfrm flipH="1" rot="10800000">
            <a:off x="5857263" y="1313650"/>
            <a:ext cx="1048500" cy="1146000"/>
          </a:xfrm>
          <a:prstGeom prst="straightConnector1">
            <a:avLst/>
          </a:prstGeom>
          <a:noFill/>
          <a:ln cap="flat" cmpd="sng" w="9525">
            <a:solidFill>
              <a:schemeClr val="dk2"/>
            </a:solidFill>
            <a:prstDash val="solid"/>
            <a:round/>
            <a:headEnd len="med" w="med" type="none"/>
            <a:tailEnd len="med" w="med" type="triangle"/>
          </a:ln>
        </p:spPr>
      </p:cxnSp>
      <p:cxnSp>
        <p:nvCxnSpPr>
          <p:cNvPr id="553" name="Google Shape;553;p94"/>
          <p:cNvCxnSpPr>
            <a:stCxn id="547" idx="3"/>
            <a:endCxn id="542" idx="2"/>
          </p:cNvCxnSpPr>
          <p:nvPr/>
        </p:nvCxnSpPr>
        <p:spPr>
          <a:xfrm>
            <a:off x="5857263" y="2459650"/>
            <a:ext cx="933000" cy="295800"/>
          </a:xfrm>
          <a:prstGeom prst="straightConnector1">
            <a:avLst/>
          </a:prstGeom>
          <a:noFill/>
          <a:ln cap="flat" cmpd="sng" w="9525">
            <a:solidFill>
              <a:schemeClr val="dk2"/>
            </a:solidFill>
            <a:prstDash val="solid"/>
            <a:round/>
            <a:headEnd len="med" w="med" type="none"/>
            <a:tailEnd len="med" w="med" type="triangle"/>
          </a:ln>
        </p:spPr>
      </p:cxnSp>
      <p:cxnSp>
        <p:nvCxnSpPr>
          <p:cNvPr id="554" name="Google Shape;554;p94"/>
          <p:cNvCxnSpPr>
            <a:stCxn id="547" idx="2"/>
            <a:endCxn id="544" idx="0"/>
          </p:cNvCxnSpPr>
          <p:nvPr/>
        </p:nvCxnSpPr>
        <p:spPr>
          <a:xfrm>
            <a:off x="4699975" y="3450250"/>
            <a:ext cx="253200" cy="510000"/>
          </a:xfrm>
          <a:prstGeom prst="straightConnector1">
            <a:avLst/>
          </a:prstGeom>
          <a:noFill/>
          <a:ln cap="flat" cmpd="sng" w="9525">
            <a:solidFill>
              <a:schemeClr val="dk2"/>
            </a:solidFill>
            <a:prstDash val="solid"/>
            <a:round/>
            <a:headEnd len="med" w="med" type="none"/>
            <a:tailEnd len="med" w="med" type="triangle"/>
          </a:ln>
        </p:spPr>
      </p:cxnSp>
      <p:cxnSp>
        <p:nvCxnSpPr>
          <p:cNvPr id="555" name="Google Shape;555;p94"/>
          <p:cNvCxnSpPr>
            <a:stCxn id="547" idx="1"/>
            <a:endCxn id="540" idx="6"/>
          </p:cNvCxnSpPr>
          <p:nvPr/>
        </p:nvCxnSpPr>
        <p:spPr>
          <a:xfrm flipH="1">
            <a:off x="2494188" y="2459650"/>
            <a:ext cx="1048500" cy="993600"/>
          </a:xfrm>
          <a:prstGeom prst="straightConnector1">
            <a:avLst/>
          </a:prstGeom>
          <a:noFill/>
          <a:ln cap="flat" cmpd="sng" w="9525">
            <a:solidFill>
              <a:schemeClr val="dk2"/>
            </a:solidFill>
            <a:prstDash val="solid"/>
            <a:round/>
            <a:headEnd len="med" w="med" type="none"/>
            <a:tailEnd len="med" w="med" type="triangle"/>
          </a:ln>
        </p:spPr>
      </p:cxnSp>
      <p:cxnSp>
        <p:nvCxnSpPr>
          <p:cNvPr id="556" name="Google Shape;556;p94"/>
          <p:cNvCxnSpPr>
            <a:stCxn id="540" idx="4"/>
            <a:endCxn id="546" idx="0"/>
          </p:cNvCxnSpPr>
          <p:nvPr/>
        </p:nvCxnSpPr>
        <p:spPr>
          <a:xfrm>
            <a:off x="1234550" y="3960150"/>
            <a:ext cx="1025400" cy="3468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95"/>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1"/>
              </a:buClr>
              <a:buSzPts val="1400"/>
              <a:buChar char="●"/>
            </a:pPr>
            <a:r>
              <a:rPr lang="en">
                <a:solidFill>
                  <a:schemeClr val="dk1"/>
                </a:solidFill>
              </a:rPr>
              <a:t>Allium-s</a:t>
            </a:r>
            <a:endParaRPr/>
          </a:p>
        </p:txBody>
      </p:sp>
      <p:sp>
        <p:nvSpPr>
          <p:cNvPr id="562" name="Google Shape;562;p95"/>
          <p:cNvSpPr txBox="1"/>
          <p:nvPr/>
        </p:nvSpPr>
        <p:spPr>
          <a:xfrm>
            <a:off x="0" y="0"/>
            <a:ext cx="9035400" cy="5978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t>	 		</a:t>
            </a:r>
            <a:endParaRPr sz="1600"/>
          </a:p>
          <a:p>
            <a:pPr indent="0" lvl="0" marL="0" rtl="0" algn="l">
              <a:spcBef>
                <a:spcPts val="0"/>
              </a:spcBef>
              <a:spcAft>
                <a:spcPts val="0"/>
              </a:spcAft>
              <a:buNone/>
            </a:pPr>
            <a:r>
              <a:rPr lang="en" sz="1600"/>
              <a:t>			</a:t>
            </a:r>
            <a:endParaRPr sz="1600"/>
          </a:p>
          <a:p>
            <a:pPr indent="0" lvl="0" marL="0" rtl="0" algn="l">
              <a:lnSpc>
                <a:spcPct val="115000"/>
              </a:lnSpc>
              <a:spcBef>
                <a:spcPts val="1200"/>
              </a:spcBef>
              <a:spcAft>
                <a:spcPts val="0"/>
              </a:spcAft>
              <a:buNone/>
            </a:pPr>
            <a:r>
              <a:rPr lang="en" sz="1600"/>
              <a:t>This medicine has vaso-dilatory properties.</a:t>
            </a:r>
            <a:endParaRPr sz="1600"/>
          </a:p>
          <a:p>
            <a:pPr indent="0" lvl="0" marL="0" rtl="0" algn="l">
              <a:lnSpc>
                <a:spcPct val="115000"/>
              </a:lnSpc>
              <a:spcBef>
                <a:spcPts val="1200"/>
              </a:spcBef>
              <a:spcAft>
                <a:spcPts val="0"/>
              </a:spcAft>
              <a:buNone/>
            </a:pPr>
            <a:r>
              <a:rPr lang="en" sz="1600"/>
              <a:t>Arterial hypotension begins 30-45 minutes after twenty to forty drop doses of the tincture.</a:t>
            </a:r>
            <a:endParaRPr sz="1600"/>
          </a:p>
          <a:p>
            <a:pPr indent="0" lvl="0" marL="0" rtl="0" algn="l">
              <a:lnSpc>
                <a:spcPct val="115000"/>
              </a:lnSpc>
              <a:spcBef>
                <a:spcPts val="1200"/>
              </a:spcBef>
              <a:spcAft>
                <a:spcPts val="0"/>
              </a:spcAft>
              <a:buNone/>
            </a:pPr>
            <a:r>
              <a:rPr lang="en" sz="1600"/>
              <a:t>The patient will present with the concomitant of desiring meat with no thirst.</a:t>
            </a:r>
            <a:endParaRPr sz="1600"/>
          </a:p>
          <a:p>
            <a:pPr indent="0" lvl="0" marL="0" rtl="0" algn="l">
              <a:lnSpc>
                <a:spcPct val="115000"/>
              </a:lnSpc>
              <a:spcBef>
                <a:spcPts val="1200"/>
              </a:spcBef>
              <a:spcAft>
                <a:spcPts val="0"/>
              </a:spcAft>
              <a:buNone/>
            </a:pPr>
            <a:r>
              <a:rPr lang="en" sz="1600"/>
              <a:t>There is heavy pulsation in the temples with catarrhal deafness. 				</a:t>
            </a:r>
            <a:endParaRPr sz="1600"/>
          </a:p>
          <a:p>
            <a:pPr indent="0" lvl="0" marL="0" rtl="0" algn="l">
              <a:lnSpc>
                <a:spcPct val="115000"/>
              </a:lnSpc>
              <a:spcBef>
                <a:spcPts val="1200"/>
              </a:spcBef>
              <a:spcAft>
                <a:spcPts val="0"/>
              </a:spcAft>
              <a:buNone/>
            </a:pPr>
            <a:r>
              <a:rPr lang="en" sz="1600"/>
              <a:t>Give this medicine to patients who eat a great deal of meat, more than they drink.</a:t>
            </a:r>
            <a:endParaRPr sz="1600"/>
          </a:p>
          <a:p>
            <a:pPr indent="0" lvl="0" marL="0" rtl="0" algn="l">
              <a:lnSpc>
                <a:spcPct val="115000"/>
              </a:lnSpc>
              <a:spcBef>
                <a:spcPts val="1200"/>
              </a:spcBef>
              <a:spcAft>
                <a:spcPts val="0"/>
              </a:spcAft>
              <a:buNone/>
            </a:pPr>
            <a:r>
              <a:rPr lang="en" sz="1600"/>
              <a:t>It acts better in meat eaters than strictly vegetarians. </a:t>
            </a:r>
            <a:endParaRPr sz="1600"/>
          </a:p>
          <a:p>
            <a:pPr indent="0" lvl="0" marL="0" rtl="0" algn="l">
              <a:lnSpc>
                <a:spcPct val="115000"/>
              </a:lnSpc>
              <a:spcBef>
                <a:spcPts val="1200"/>
              </a:spcBef>
              <a:spcAft>
                <a:spcPts val="0"/>
              </a:spcAft>
              <a:buNone/>
            </a:pPr>
            <a:r>
              <a:rPr lang="en" sz="1600"/>
              <a:t>				</a:t>
            </a:r>
            <a:endParaRPr sz="1600"/>
          </a:p>
          <a:p>
            <a:pPr indent="0" lvl="0" marL="0" rtl="0" algn="l">
              <a:lnSpc>
                <a:spcPct val="115000"/>
              </a:lnSpc>
              <a:spcBef>
                <a:spcPts val="1200"/>
              </a:spcBef>
              <a:spcAft>
                <a:spcPts val="0"/>
              </a:spcAft>
              <a:buNone/>
            </a:pPr>
            <a:r>
              <a:rPr lang="en" sz="1600"/>
              <a:t>			</a:t>
            </a:r>
            <a:endParaRPr sz="1600"/>
          </a:p>
          <a:p>
            <a:pPr indent="0" lvl="0" marL="0" rtl="0" algn="l">
              <a:lnSpc>
                <a:spcPct val="115000"/>
              </a:lnSpc>
              <a:spcBef>
                <a:spcPts val="1200"/>
              </a:spcBef>
              <a:spcAft>
                <a:spcPts val="0"/>
              </a:spcAft>
              <a:buNone/>
            </a:pPr>
            <a:r>
              <a:rPr lang="en" sz="1600"/>
              <a:t>		</a:t>
            </a:r>
            <a:endParaRPr sz="1600"/>
          </a:p>
          <a:p>
            <a:pPr indent="0" lvl="0" marL="0" rtl="0" algn="l">
              <a:lnSpc>
                <a:spcPct val="115000"/>
              </a:lnSpc>
              <a:spcBef>
                <a:spcPts val="1200"/>
              </a:spcBef>
              <a:spcAft>
                <a:spcPts val="0"/>
              </a:spcAft>
              <a:buNone/>
            </a:pPr>
            <a:r>
              <a:t/>
            </a:r>
            <a:endParaRPr sz="1600"/>
          </a:p>
          <a:p>
            <a:pPr indent="0" lvl="0" marL="0" rtl="0" algn="l">
              <a:lnSpc>
                <a:spcPct val="115000"/>
              </a:lnSpc>
              <a:spcBef>
                <a:spcPts val="1200"/>
              </a:spcBef>
              <a:spcAft>
                <a:spcPts val="0"/>
              </a:spcAft>
              <a:buNone/>
            </a:pPr>
            <a:r>
              <a:rPr lang="en" sz="1600"/>
              <a:t>				</a:t>
            </a:r>
            <a:endParaRPr sz="1600"/>
          </a:p>
          <a:p>
            <a:pPr indent="0" lvl="0" marL="0" rtl="0" algn="l">
              <a:spcBef>
                <a:spcPts val="0"/>
              </a:spcBef>
              <a:spcAft>
                <a:spcPts val="0"/>
              </a:spcAft>
              <a:buNone/>
            </a:pPr>
            <a:r>
              <a:rPr lang="en" sz="1600"/>
              <a:t>			</a:t>
            </a:r>
            <a:endParaRPr sz="1600"/>
          </a:p>
          <a:p>
            <a:pPr indent="0" lvl="0" marL="0" rtl="0" algn="l">
              <a:spcBef>
                <a:spcPts val="0"/>
              </a:spcBef>
              <a:spcAft>
                <a:spcPts val="0"/>
              </a:spcAft>
              <a:buNone/>
            </a:pPr>
            <a:r>
              <a:rPr lang="en" sz="1600"/>
              <a:t>		</a:t>
            </a:r>
            <a:endParaRPr sz="1600"/>
          </a:p>
        </p:txBody>
      </p:sp>
      <p:pic>
        <p:nvPicPr>
          <p:cNvPr id="563" name="Google Shape;563;p95"/>
          <p:cNvPicPr preferRelativeResize="0"/>
          <p:nvPr/>
        </p:nvPicPr>
        <p:blipFill>
          <a:blip r:embed="rId3">
            <a:alphaModFix/>
          </a:blip>
          <a:stretch>
            <a:fillRect/>
          </a:stretch>
        </p:blipFill>
        <p:spPr>
          <a:xfrm>
            <a:off x="881275" y="3381875"/>
            <a:ext cx="2952750" cy="1543050"/>
          </a:xfrm>
          <a:prstGeom prst="rect">
            <a:avLst/>
          </a:prstGeom>
          <a:noFill/>
          <a:ln>
            <a:noFill/>
          </a:ln>
        </p:spPr>
      </p:pic>
      <p:pic>
        <p:nvPicPr>
          <p:cNvPr id="564" name="Google Shape;564;p95"/>
          <p:cNvPicPr preferRelativeResize="0"/>
          <p:nvPr/>
        </p:nvPicPr>
        <p:blipFill>
          <a:blip r:embed="rId4">
            <a:alphaModFix/>
          </a:blip>
          <a:stretch>
            <a:fillRect/>
          </a:stretch>
        </p:blipFill>
        <p:spPr>
          <a:xfrm>
            <a:off x="5609263" y="3281850"/>
            <a:ext cx="2619375" cy="1743075"/>
          </a:xfrm>
          <a:prstGeom prst="rect">
            <a:avLst/>
          </a:prstGeom>
          <a:noFill/>
          <a:ln>
            <a:noFill/>
          </a:ln>
        </p:spPr>
      </p:pic>
    </p:spTree>
  </p:cSld>
  <p:clrMapOvr>
    <a:masterClrMapping/>
  </p:clrMapOvr>
</p:sld>
</file>

<file path=ppt/slides/slide73.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568" name="Shape 568"/>
        <p:cNvGrpSpPr/>
        <p:nvPr/>
      </p:nvGrpSpPr>
      <p:grpSpPr>
        <a:xfrm>
          <a:off x="0" y="0"/>
          <a:ext cx="0" cy="0"/>
          <a:chOff x="0" y="0"/>
          <a:chExt cx="0" cy="0"/>
        </a:xfrm>
      </p:grpSpPr>
      <p:sp>
        <p:nvSpPr>
          <p:cNvPr id="569" name="Google Shape;569;p96"/>
          <p:cNvSpPr txBox="1"/>
          <p:nvPr/>
        </p:nvSpPr>
        <p:spPr>
          <a:xfrm>
            <a:off x="0" y="0"/>
            <a:ext cx="8470800" cy="5173500"/>
          </a:xfrm>
          <a:prstGeom prst="rect">
            <a:avLst/>
          </a:prstGeom>
          <a:noFill/>
          <a:ln>
            <a:noFill/>
          </a:ln>
        </p:spPr>
        <p:txBody>
          <a:bodyPr anchor="t" anchorCtr="0" bIns="91425" lIns="91425" rIns="91425" spcFirstLastPara="1" tIns="91425" wrap="square">
            <a:spAutoFit/>
          </a:bodyPr>
          <a:lstStyle/>
          <a:p>
            <a:pPr algn="l" indent="0" lvl="0" marL="0" rtl="0">
              <a:spcBef>
                <a:spcPts val="0"/>
              </a:spcBef>
              <a:spcAft>
                <a:spcPts val="0"/>
              </a:spcAft>
              <a:buNone/>
            </a:pPr>
            <a:r>
              <a:rPr b="1" lang="en">
                <a:solidFill>
                  <a:schemeClr val="dk1"/>
                </a:solidFill>
              </a:rPr>
              <a:t>Noteworthy Symptoms:</a:t>
            </a:r>
            <a:r>
              <a:rPr lang="en">
                <a:solidFill>
                  <a:schemeClr val="dk1"/>
                </a:solidFill>
              </a:rPr>
              <a:t>	</a:t>
            </a:r>
            <a:endParaRPr>
              <a:solidFill>
                <a:schemeClr val="dk1"/>
              </a:solidFill>
            </a:endParaRPr>
          </a:p>
          <a:p>
            <a:pPr algn="l" indent="0" lvl="0" marL="0" rtl="0">
              <a:spcBef>
                <a:spcPts val="0"/>
              </a:spcBef>
              <a:spcAft>
                <a:spcPts val="0"/>
              </a:spcAft>
              <a:buNone/>
            </a:pPr>
            <a:r>
              <a:rPr lang="en">
                <a:solidFill>
                  <a:schemeClr val="dk1"/>
                </a:solidFill>
              </a:rPr>
              <a:t>		 							</a:t>
            </a:r>
            <a:br>
              <a:rPr lang="en">
                <a:solidFill>
                  <a:schemeClr val="dk1"/>
                </a:solidFill>
              </a:rPr>
            </a:br>
            <a:r>
              <a:rPr lang="en">
                <a:solidFill>
                  <a:schemeClr val="dk1"/>
                </a:solidFill>
              </a:rPr>
              <a:t>-  Voracious appetite</a:t>
            </a:r>
            <a:br>
              <a:rPr lang="en">
                <a:solidFill>
                  <a:schemeClr val="dk1"/>
                </a:solidFill>
              </a:rPr>
            </a:br>
            <a:r>
              <a:rPr lang="en">
                <a:solidFill>
                  <a:schemeClr val="dk1"/>
                </a:solidFill>
              </a:rPr>
              <a:t> 						 							</a:t>
            </a:r>
            <a:br>
              <a:rPr lang="en">
                <a:solidFill>
                  <a:schemeClr val="dk1"/>
                </a:solidFill>
              </a:rPr>
            </a:br>
            <a:r>
              <a:rPr lang="en">
                <a:solidFill>
                  <a:schemeClr val="dk1"/>
                </a:solidFill>
              </a:rPr>
              <a:t>-  High livers</a:t>
            </a:r>
            <a:br>
              <a:rPr lang="en">
                <a:solidFill>
                  <a:schemeClr val="dk1"/>
                </a:solidFill>
              </a:rPr>
            </a:br>
            <a:r>
              <a:rPr lang="en">
                <a:solidFill>
                  <a:schemeClr val="dk1"/>
                </a:solidFill>
              </a:rPr>
              <a:t> 											 							</a:t>
            </a:r>
            <a:br>
              <a:rPr lang="en">
                <a:solidFill>
                  <a:schemeClr val="dk1"/>
                </a:solidFill>
              </a:rPr>
            </a:br>
            <a:r>
              <a:rPr lang="en">
                <a:solidFill>
                  <a:schemeClr val="dk1"/>
                </a:solidFill>
              </a:rPr>
              <a:t>-  Desire for butter	</a:t>
            </a:r>
            <a:endParaRPr>
              <a:solidFill>
                <a:schemeClr val="dk1"/>
              </a:solidFill>
            </a:endParaRPr>
          </a:p>
          <a:p>
            <a:pPr algn="l" indent="0" lvl="0" marL="0" rtl="0">
              <a:spcBef>
                <a:spcPts val="0"/>
              </a:spcBef>
              <a:spcAft>
                <a:spcPts val="0"/>
              </a:spcAft>
              <a:buNone/>
            </a:pPr>
            <a:r>
              <a:rPr lang="en">
                <a:solidFill>
                  <a:schemeClr val="dk1"/>
                </a:solidFill>
              </a:rPr>
              <a:t>					 							</a:t>
            </a:r>
            <a:br>
              <a:rPr lang="en">
                <a:solidFill>
                  <a:schemeClr val="dk1"/>
                </a:solidFill>
              </a:rPr>
            </a:br>
            <a:r>
              <a:rPr lang="en">
                <a:solidFill>
                  <a:schemeClr val="dk1"/>
                </a:solidFill>
              </a:rPr>
              <a:t>-  Complaints from bad water</a:t>
            </a:r>
            <a:br>
              <a:rPr lang="en">
                <a:solidFill>
                  <a:schemeClr val="dk1"/>
                </a:solidFill>
              </a:rPr>
            </a:br>
            <a:r>
              <a:rPr lang="en">
                <a:solidFill>
                  <a:schemeClr val="dk1"/>
                </a:solidFill>
              </a:rPr>
              <a:t> 							 							</a:t>
            </a:r>
            <a:br>
              <a:rPr lang="en">
                <a:solidFill>
                  <a:schemeClr val="dk1"/>
                </a:solidFill>
              </a:rPr>
            </a:br>
            <a:r>
              <a:rPr lang="en">
                <a:solidFill>
                  <a:schemeClr val="dk1"/>
                </a:solidFill>
              </a:rPr>
              <a:t>-  Slightest error in diet disturbs the stomach</a:t>
            </a:r>
            <a:br>
              <a:rPr lang="en">
                <a:solidFill>
                  <a:schemeClr val="dk1"/>
                </a:solidFill>
              </a:rPr>
            </a:br>
            <a:r>
              <a:rPr lang="en">
                <a:solidFill>
                  <a:schemeClr val="dk1"/>
                </a:solidFill>
              </a:rPr>
              <a:t> 							</a:t>
            </a:r>
            <a:br>
              <a:rPr lang="en">
                <a:solidFill>
                  <a:schemeClr val="dk1"/>
                </a:solidFill>
              </a:rPr>
            </a:br>
            <a:r>
              <a:rPr lang="en">
                <a:solidFill>
                  <a:schemeClr val="dk1"/>
                </a:solidFill>
              </a:rPr>
              <a:t>-  Much sweetish saliva after meals and at night</a:t>
            </a:r>
            <a:br>
              <a:rPr lang="en">
                <a:solidFill>
                  <a:schemeClr val="dk1"/>
                </a:solidFill>
              </a:rPr>
            </a:br>
            <a:r>
              <a:rPr lang="en">
                <a:solidFill>
                  <a:schemeClr val="dk1"/>
                </a:solidFill>
              </a:rPr>
              <a:t> 	 							</a:t>
            </a:r>
            <a:br>
              <a:rPr lang="en">
                <a:solidFill>
                  <a:schemeClr val="dk1"/>
                </a:solidFill>
              </a:rPr>
            </a:br>
            <a:r>
              <a:rPr lang="en">
                <a:solidFill>
                  <a:schemeClr val="dk1"/>
                </a:solidFill>
              </a:rPr>
              <a:t>-  Flabby subjects with dyspepsia</a:t>
            </a:r>
            <a:br>
              <a:rPr lang="en">
                <a:solidFill>
                  <a:schemeClr val="dk1"/>
                </a:solidFill>
              </a:rPr>
            </a:br>
            <a:r>
              <a:rPr lang="en">
                <a:solidFill>
                  <a:schemeClr val="dk1"/>
                </a:solidFill>
              </a:rPr>
              <a:t>  							</a:t>
            </a:r>
            <a:br>
              <a:rPr lang="en">
                <a:solidFill>
                  <a:schemeClr val="dk1"/>
                </a:solidFill>
              </a:rPr>
            </a:br>
            <a:r>
              <a:rPr lang="en">
                <a:solidFill>
                  <a:schemeClr val="dk1"/>
                </a:solidFill>
              </a:rPr>
              <a:t>-  Fear of being poisoned, when alone, very sad</a:t>
            </a:r>
            <a:br>
              <a:rPr lang="en">
                <a:solidFill>
                  <a:schemeClr val="dk1"/>
                </a:solidFill>
              </a:rPr>
            </a:br>
            <a:r>
              <a:rPr lang="en">
                <a:solidFill>
                  <a:schemeClr val="dk1"/>
                </a:solidFill>
              </a:rPr>
              <a:t>							</a:t>
            </a:r>
            <a:br>
              <a:rPr lang="en">
                <a:solidFill>
                  <a:schemeClr val="dk1"/>
                </a:solidFill>
              </a:rPr>
            </a:br>
            <a:r>
              <a:rPr lang="en">
                <a:solidFill>
                  <a:schemeClr val="dk1"/>
                </a:solidFill>
              </a:rPr>
              <a:t>-  Smallest amount of garlic is intolerable </a:t>
            </a:r>
            <a:br>
              <a:rPr lang="en">
                <a:solidFill>
                  <a:schemeClr val="dk1"/>
                </a:solidFill>
              </a:rPr>
            </a:br>
            <a:r>
              <a:rPr lang="en">
                <a:solidFill>
                  <a:schemeClr val="dk1"/>
                </a:solidFill>
              </a:rPr>
              <a:t> 						</a:t>
            </a:r>
            <a:endParaRPr>
              <a:solidFill>
                <a:schemeClr val="dk1"/>
              </a:solidFill>
            </a:endParaRPr>
          </a:p>
          <a:p>
            <a:pPr algn="l" indent="0" lvl="0" marL="0" rtl="0">
              <a:lnSpc>
                <a:spcPct val="115000"/>
              </a:lnSpc>
              <a:spcBef>
                <a:spcPts val="0"/>
              </a:spcBef>
              <a:spcAft>
                <a:spcPts val="0"/>
              </a:spcAft>
              <a:buNone/>
            </a:pPr>
            <a:r>
              <a:rPr lang="en">
                <a:solidFill>
                  <a:schemeClr val="dk1"/>
                </a:solidFill>
              </a:rPr>
              <a:t>					 				</a:t>
            </a:r>
            <a:endParaRPr>
              <a:solidFill>
                <a:schemeClr val="dk1"/>
              </a:solidFill>
            </a:endParaRPr>
          </a:p>
          <a:p>
            <a:pPr algn="l" indent="0" lvl="0" marL="0" rtl="0">
              <a:spcBef>
                <a:spcPts val="0"/>
              </a:spcBef>
              <a:spcAft>
                <a:spcPts val="0"/>
              </a:spcAft>
              <a:buNone/>
            </a:pPr>
            <a:r>
              <a:rPr lang="en">
                <a:solidFill>
                  <a:schemeClr val="dk1"/>
                </a:solidFill>
              </a:rPr>
              <a:t>			</a:t>
            </a:r>
            <a:endParaRPr>
              <a:solidFill>
                <a:schemeClr val="dk1"/>
              </a:solidFill>
            </a:endParaRPr>
          </a:p>
          <a:p>
            <a:pPr algn="l" indent="0" lvl="0" marL="0" rtl="0">
              <a:spcBef>
                <a:spcPts val="0"/>
              </a:spcBef>
              <a:spcAft>
                <a:spcPts val="0"/>
              </a:spcAft>
              <a:buNone/>
            </a:pPr>
            <a:r>
              <a:rPr lang="en">
                <a:solidFill>
                  <a:schemeClr val="dk1"/>
                </a:solidFill>
              </a:rPr>
              <a:t>		</a:t>
            </a:r>
            <a:endParaRPr>
              <a:solidFill>
                <a:schemeClr val="dk1"/>
              </a:solidFill>
            </a:endParaRPr>
          </a:p>
        </p:txBody>
      </p:sp>
      <p:pic>
        <p:nvPicPr>
          <p:cNvPr id="570" name="Google Shape;570;p96"/>
          <p:cNvPicPr preferRelativeResize="0"/>
          <p:nvPr/>
        </p:nvPicPr>
        <p:blipFill>
          <a:blip r:embed="rId3">
            <a:alphaModFix/>
          </a:blip>
          <a:stretch>
            <a:fillRect/>
          </a:stretch>
        </p:blipFill>
        <p:spPr>
          <a:xfrm>
            <a:off x="4112463" y="158088"/>
            <a:ext cx="2619375" cy="1743075"/>
          </a:xfrm>
          <a:prstGeom prst="rect">
            <a:avLst/>
          </a:prstGeom>
          <a:noFill/>
          <a:ln>
            <a:noFill/>
          </a:ln>
        </p:spPr>
      </p:pic>
      <p:pic>
        <p:nvPicPr>
          <p:cNvPr id="571" name="Google Shape;571;p96"/>
          <p:cNvPicPr preferRelativeResize="0"/>
          <p:nvPr/>
        </p:nvPicPr>
        <p:blipFill>
          <a:blip r:embed="rId4">
            <a:alphaModFix/>
          </a:blip>
          <a:stretch>
            <a:fillRect/>
          </a:stretch>
        </p:blipFill>
        <p:spPr>
          <a:xfrm>
            <a:off x="6152525" y="1901175"/>
            <a:ext cx="2857500" cy="1600200"/>
          </a:xfrm>
          <a:prstGeom prst="rect">
            <a:avLst/>
          </a:prstGeom>
          <a:noFill/>
          <a:ln>
            <a:noFill/>
          </a:ln>
        </p:spPr>
      </p:pic>
      <p:pic>
        <p:nvPicPr>
          <p:cNvPr id="572" name="Google Shape;572;p96"/>
          <p:cNvPicPr preferRelativeResize="0"/>
          <p:nvPr/>
        </p:nvPicPr>
        <p:blipFill rotWithShape="1">
          <a:blip r:embed="rId5">
            <a:alphaModFix/>
          </a:blip>
          <a:srcRect b="170" t="309"/>
          <a:stretch/>
        </p:blipFill>
        <p:spPr>
          <a:xfrm>
            <a:off x="4234225" y="3078875"/>
            <a:ext cx="1918300" cy="206462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pic>
        <p:nvPicPr>
          <p:cNvPr id="577" name="Google Shape;577;p97"/>
          <p:cNvPicPr preferRelativeResize="0"/>
          <p:nvPr/>
        </p:nvPicPr>
        <p:blipFill>
          <a:blip r:embed="rId3">
            <a:alphaModFix/>
          </a:blip>
          <a:stretch>
            <a:fillRect/>
          </a:stretch>
        </p:blipFill>
        <p:spPr>
          <a:xfrm>
            <a:off x="304800" y="988075"/>
            <a:ext cx="8839200" cy="3928533"/>
          </a:xfrm>
          <a:prstGeom prst="rect">
            <a:avLst/>
          </a:prstGeom>
          <a:noFill/>
          <a:ln>
            <a:noFill/>
          </a:ln>
        </p:spPr>
      </p:pic>
      <p:sp>
        <p:nvSpPr>
          <p:cNvPr id="578" name="Google Shape;578;p97"/>
          <p:cNvSpPr txBox="1"/>
          <p:nvPr/>
        </p:nvSpPr>
        <p:spPr>
          <a:xfrm>
            <a:off x="2477225" y="218875"/>
            <a:ext cx="3750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a:t>Many fears , Hypochondriasis ( similar to sabadilla ) </a:t>
            </a:r>
            <a:endParaRPr b="1" i="1"/>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pic>
        <p:nvPicPr>
          <p:cNvPr id="583" name="Google Shape;583;p98"/>
          <p:cNvPicPr preferRelativeResize="0"/>
          <p:nvPr/>
        </p:nvPicPr>
        <p:blipFill>
          <a:blip r:embed="rId3">
            <a:alphaModFix/>
          </a:blip>
          <a:stretch>
            <a:fillRect/>
          </a:stretch>
        </p:blipFill>
        <p:spPr>
          <a:xfrm>
            <a:off x="1805550" y="1571900"/>
            <a:ext cx="4835375" cy="198967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pic>
        <p:nvPicPr>
          <p:cNvPr id="588" name="Google Shape;588;p99"/>
          <p:cNvPicPr preferRelativeResize="0"/>
          <p:nvPr/>
        </p:nvPicPr>
        <p:blipFill>
          <a:blip r:embed="rId3">
            <a:alphaModFix/>
          </a:blip>
          <a:stretch>
            <a:fillRect/>
          </a:stretch>
        </p:blipFill>
        <p:spPr>
          <a:xfrm>
            <a:off x="152400" y="152400"/>
            <a:ext cx="8515686" cy="4838700"/>
          </a:xfrm>
          <a:prstGeom prst="rect">
            <a:avLst/>
          </a:prstGeom>
          <a:noFill/>
          <a:ln>
            <a:noFill/>
          </a:ln>
        </p:spPr>
      </p:pic>
      <p:pic>
        <p:nvPicPr>
          <p:cNvPr id="589" name="Google Shape;589;p99"/>
          <p:cNvPicPr preferRelativeResize="0"/>
          <p:nvPr/>
        </p:nvPicPr>
        <p:blipFill>
          <a:blip r:embed="rId4">
            <a:alphaModFix/>
          </a:blip>
          <a:stretch>
            <a:fillRect/>
          </a:stretch>
        </p:blipFill>
        <p:spPr>
          <a:xfrm>
            <a:off x="6727400" y="0"/>
            <a:ext cx="2416600" cy="167817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pic>
        <p:nvPicPr>
          <p:cNvPr id="594" name="Google Shape;594;p100"/>
          <p:cNvPicPr preferRelativeResize="0"/>
          <p:nvPr/>
        </p:nvPicPr>
        <p:blipFill>
          <a:blip r:embed="rId3">
            <a:alphaModFix/>
          </a:blip>
          <a:stretch>
            <a:fillRect/>
          </a:stretch>
        </p:blipFill>
        <p:spPr>
          <a:xfrm>
            <a:off x="152400" y="152400"/>
            <a:ext cx="6451600" cy="483870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101"/>
          <p:cNvSpPr txBox="1"/>
          <p:nvPr>
            <p:ph type="ctrTitle"/>
          </p:nvPr>
        </p:nvSpPr>
        <p:spPr>
          <a:xfrm>
            <a:off x="685800" y="841772"/>
            <a:ext cx="7772400" cy="17907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
              <a:t>Rosacae</a:t>
            </a:r>
            <a:endParaRPr/>
          </a:p>
        </p:txBody>
      </p:sp>
      <p:sp>
        <p:nvSpPr>
          <p:cNvPr id="600" name="Google Shape;600;p101"/>
          <p:cNvSpPr txBox="1"/>
          <p:nvPr>
            <p:ph idx="1" type="subTitle"/>
          </p:nvPr>
        </p:nvSpPr>
        <p:spPr>
          <a:xfrm>
            <a:off x="1143000" y="2701528"/>
            <a:ext cx="6858000" cy="1241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pic>
        <p:nvPicPr>
          <p:cNvPr id="605" name="Google Shape;605;p102"/>
          <p:cNvPicPr preferRelativeResize="0"/>
          <p:nvPr/>
        </p:nvPicPr>
        <p:blipFill>
          <a:blip r:embed="rId3">
            <a:alphaModFix/>
          </a:blip>
          <a:stretch>
            <a:fillRect/>
          </a:stretch>
        </p:blipFill>
        <p:spPr>
          <a:xfrm>
            <a:off x="814875" y="0"/>
            <a:ext cx="7332628" cy="51435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10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Crataegus </a:t>
            </a:r>
            <a:endParaRPr/>
          </a:p>
        </p:txBody>
      </p:sp>
      <p:sp>
        <p:nvSpPr>
          <p:cNvPr id="611" name="Google Shape;611;p10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Hawthorn berries— Rosaecea</a:t>
            </a:r>
            <a:endParaRPr/>
          </a:p>
        </p:txBody>
      </p:sp>
      <p:pic>
        <p:nvPicPr>
          <p:cNvPr id="612" name="Google Shape;612;p103"/>
          <p:cNvPicPr preferRelativeResize="0"/>
          <p:nvPr/>
        </p:nvPicPr>
        <p:blipFill>
          <a:blip r:embed="rId3">
            <a:alphaModFix/>
          </a:blip>
          <a:stretch>
            <a:fillRect/>
          </a:stretch>
        </p:blipFill>
        <p:spPr>
          <a:xfrm>
            <a:off x="6501838" y="46400"/>
            <a:ext cx="2466975" cy="184785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104"/>
          <p:cNvSpPr/>
          <p:nvPr/>
        </p:nvSpPr>
        <p:spPr>
          <a:xfrm>
            <a:off x="0" y="39150"/>
            <a:ext cx="2372400" cy="1401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Ailment from</a:t>
            </a:r>
            <a:endParaRPr/>
          </a:p>
          <a:p>
            <a:pPr indent="0" lvl="0" marL="0" rtl="0" algn="l">
              <a:spcBef>
                <a:spcPts val="0"/>
              </a:spcBef>
              <a:spcAft>
                <a:spcPts val="0"/>
              </a:spcAft>
              <a:buNone/>
            </a:pPr>
            <a:r>
              <a:rPr lang="en"/>
              <a:t>Trauma, cares/worry , sympathy</a:t>
            </a:r>
            <a:endParaRPr/>
          </a:p>
          <a:p>
            <a:pPr indent="0" lvl="0" marL="0" rtl="0" algn="l">
              <a:spcBef>
                <a:spcPts val="0"/>
              </a:spcBef>
              <a:spcAft>
                <a:spcPts val="0"/>
              </a:spcAft>
              <a:buNone/>
            </a:pPr>
            <a:r>
              <a:rPr lang="en"/>
              <a:t>(cocc, caust)</a:t>
            </a:r>
            <a:endParaRPr/>
          </a:p>
        </p:txBody>
      </p:sp>
      <p:sp>
        <p:nvSpPr>
          <p:cNvPr id="618" name="Google Shape;618;p104"/>
          <p:cNvSpPr/>
          <p:nvPr/>
        </p:nvSpPr>
        <p:spPr>
          <a:xfrm>
            <a:off x="0" y="1919250"/>
            <a:ext cx="2266500" cy="1305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Heart calcareous deposits (IHD and blocks)</a:t>
            </a:r>
            <a:endParaRPr/>
          </a:p>
        </p:txBody>
      </p:sp>
      <p:sp>
        <p:nvSpPr>
          <p:cNvPr id="619" name="Google Shape;619;p104"/>
          <p:cNvSpPr/>
          <p:nvPr/>
        </p:nvSpPr>
        <p:spPr>
          <a:xfrm>
            <a:off x="1838725" y="3512650"/>
            <a:ext cx="2266500" cy="1401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Tissue remedy, absorbs scars</a:t>
            </a:r>
            <a:endParaRPr/>
          </a:p>
        </p:txBody>
      </p:sp>
      <p:sp>
        <p:nvSpPr>
          <p:cNvPr id="620" name="Google Shape;620;p104"/>
          <p:cNvSpPr/>
          <p:nvPr/>
        </p:nvSpPr>
        <p:spPr>
          <a:xfrm>
            <a:off x="4572000" y="3625050"/>
            <a:ext cx="2489700" cy="147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Hypertension- Increased diastolic, low systolic (opp baryta mur)</a:t>
            </a:r>
            <a:endParaRPr/>
          </a:p>
        </p:txBody>
      </p:sp>
      <p:sp>
        <p:nvSpPr>
          <p:cNvPr id="621" name="Google Shape;621;p104"/>
          <p:cNvSpPr/>
          <p:nvPr/>
        </p:nvSpPr>
        <p:spPr>
          <a:xfrm>
            <a:off x="7254425" y="1162725"/>
            <a:ext cx="1826700" cy="1305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concomitants</a:t>
            </a:r>
            <a:endParaRPr/>
          </a:p>
        </p:txBody>
      </p:sp>
      <p:sp>
        <p:nvSpPr>
          <p:cNvPr id="622" name="Google Shape;622;p104"/>
          <p:cNvSpPr/>
          <p:nvPr/>
        </p:nvSpPr>
        <p:spPr>
          <a:xfrm>
            <a:off x="5798950" y="1520875"/>
            <a:ext cx="1274700" cy="762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Diabetes (young age)</a:t>
            </a:r>
            <a:endParaRPr/>
          </a:p>
        </p:txBody>
      </p:sp>
      <p:sp>
        <p:nvSpPr>
          <p:cNvPr id="623" name="Google Shape;623;p104"/>
          <p:cNvSpPr/>
          <p:nvPr/>
        </p:nvSpPr>
        <p:spPr>
          <a:xfrm>
            <a:off x="6682200" y="450450"/>
            <a:ext cx="1122300" cy="762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Sweat</a:t>
            </a:r>
            <a:endParaRPr/>
          </a:p>
        </p:txBody>
      </p:sp>
      <p:sp>
        <p:nvSpPr>
          <p:cNvPr id="624" name="Google Shape;624;p104"/>
          <p:cNvSpPr/>
          <p:nvPr/>
        </p:nvSpPr>
        <p:spPr>
          <a:xfrm>
            <a:off x="7804500" y="2648350"/>
            <a:ext cx="1339500" cy="864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Insomnia</a:t>
            </a:r>
            <a:endParaRPr/>
          </a:p>
        </p:txBody>
      </p:sp>
      <p:sp>
        <p:nvSpPr>
          <p:cNvPr id="625" name="Google Shape;625;p104"/>
          <p:cNvSpPr/>
          <p:nvPr/>
        </p:nvSpPr>
        <p:spPr>
          <a:xfrm>
            <a:off x="8002625" y="276250"/>
            <a:ext cx="1078500" cy="762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Chilly</a:t>
            </a:r>
            <a:endParaRPr/>
          </a:p>
        </p:txBody>
      </p:sp>
      <p:sp>
        <p:nvSpPr>
          <p:cNvPr id="626" name="Google Shape;626;p104"/>
          <p:cNvSpPr/>
          <p:nvPr/>
        </p:nvSpPr>
        <p:spPr>
          <a:xfrm>
            <a:off x="6278825" y="2530938"/>
            <a:ext cx="1274700" cy="762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Dyspnea</a:t>
            </a:r>
            <a:endParaRPr/>
          </a:p>
        </p:txBody>
      </p:sp>
      <p:pic>
        <p:nvPicPr>
          <p:cNvPr id="627" name="Google Shape;627;p104"/>
          <p:cNvPicPr preferRelativeResize="0"/>
          <p:nvPr/>
        </p:nvPicPr>
        <p:blipFill>
          <a:blip r:embed="rId3">
            <a:alphaModFix/>
          </a:blip>
          <a:stretch>
            <a:fillRect/>
          </a:stretch>
        </p:blipFill>
        <p:spPr>
          <a:xfrm>
            <a:off x="2002875" y="69900"/>
            <a:ext cx="1339500" cy="1339500"/>
          </a:xfrm>
          <a:prstGeom prst="rect">
            <a:avLst/>
          </a:prstGeom>
          <a:noFill/>
          <a:ln>
            <a:noFill/>
          </a:ln>
        </p:spPr>
      </p:pic>
      <p:pic>
        <p:nvPicPr>
          <p:cNvPr id="628" name="Google Shape;628;p104"/>
          <p:cNvPicPr preferRelativeResize="0"/>
          <p:nvPr/>
        </p:nvPicPr>
        <p:blipFill>
          <a:blip r:embed="rId4">
            <a:alphaModFix/>
          </a:blip>
          <a:stretch>
            <a:fillRect/>
          </a:stretch>
        </p:blipFill>
        <p:spPr>
          <a:xfrm>
            <a:off x="1936300" y="1849200"/>
            <a:ext cx="1601846" cy="1305000"/>
          </a:xfrm>
          <a:prstGeom prst="rect">
            <a:avLst/>
          </a:prstGeom>
          <a:noFill/>
          <a:ln>
            <a:noFill/>
          </a:ln>
        </p:spPr>
      </p:pic>
      <p:pic>
        <p:nvPicPr>
          <p:cNvPr id="629" name="Google Shape;629;p104"/>
          <p:cNvPicPr preferRelativeResize="0"/>
          <p:nvPr/>
        </p:nvPicPr>
        <p:blipFill>
          <a:blip r:embed="rId5">
            <a:alphaModFix/>
          </a:blip>
          <a:stretch>
            <a:fillRect/>
          </a:stretch>
        </p:blipFill>
        <p:spPr>
          <a:xfrm>
            <a:off x="3905321" y="544200"/>
            <a:ext cx="1742242" cy="1305000"/>
          </a:xfrm>
          <a:prstGeom prst="rect">
            <a:avLst/>
          </a:prstGeom>
          <a:noFill/>
          <a:ln>
            <a:noFill/>
          </a:ln>
        </p:spPr>
      </p:pic>
      <p:sp>
        <p:nvSpPr>
          <p:cNvPr id="630" name="Google Shape;630;p104"/>
          <p:cNvSpPr txBox="1"/>
          <p:nvPr/>
        </p:nvSpPr>
        <p:spPr>
          <a:xfrm>
            <a:off x="3314125" y="1849200"/>
            <a:ext cx="26481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solidFill>
                  <a:schemeClr val="dk1"/>
                </a:solidFill>
              </a:rPr>
              <a:t>Crataegus</a:t>
            </a:r>
            <a:endParaRPr sz="100"/>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10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i="1" lang="en"/>
              <a:t>Homeopathic strategies and MAPS in ACUTE</a:t>
            </a:r>
            <a:endParaRPr b="1" i="1"/>
          </a:p>
          <a:p>
            <a:pPr indent="0" lvl="0" marL="0" rtl="0" algn="l">
              <a:spcBef>
                <a:spcPts val="0"/>
              </a:spcBef>
              <a:spcAft>
                <a:spcPts val="0"/>
              </a:spcAft>
              <a:buNone/>
            </a:pPr>
            <a:r>
              <a:rPr lang="en"/>
              <a:t> </a:t>
            </a:r>
            <a:endParaRPr/>
          </a:p>
        </p:txBody>
      </p:sp>
      <p:sp>
        <p:nvSpPr>
          <p:cNvPr id="636" name="Google Shape;636;p10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u="sng">
                <a:solidFill>
                  <a:schemeClr val="hlink"/>
                </a:solidFill>
                <a:hlinkClick r:id="rId3"/>
              </a:rPr>
              <a:t>gauranghg@gmail.com</a:t>
            </a:r>
            <a:r>
              <a:rPr lang="en"/>
              <a:t> </a:t>
            </a:r>
            <a:endParaRPr/>
          </a:p>
        </p:txBody>
      </p:sp>
      <p:pic>
        <p:nvPicPr>
          <p:cNvPr id="637" name="Google Shape;637;p105"/>
          <p:cNvPicPr preferRelativeResize="0"/>
          <p:nvPr/>
        </p:nvPicPr>
        <p:blipFill>
          <a:blip r:embed="rId4">
            <a:alphaModFix/>
          </a:blip>
          <a:stretch>
            <a:fillRect/>
          </a:stretch>
        </p:blipFill>
        <p:spPr>
          <a:xfrm>
            <a:off x="4712100" y="963450"/>
            <a:ext cx="3486150" cy="401955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106"/>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643" name="Google Shape;643;p106"/>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644" name="Google Shape;644;p106"/>
          <p:cNvPicPr preferRelativeResize="0"/>
          <p:nvPr/>
        </p:nvPicPr>
        <p:blipFill>
          <a:blip r:embed="rId3">
            <a:alphaModFix/>
          </a:blip>
          <a:stretch>
            <a:fillRect/>
          </a:stretch>
        </p:blipFill>
        <p:spPr>
          <a:xfrm>
            <a:off x="0" y="397950"/>
            <a:ext cx="9143998" cy="372082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10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650" name="Google Shape;650;p107"/>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651" name="Google Shape;651;p107"/>
          <p:cNvPicPr preferRelativeResize="0"/>
          <p:nvPr/>
        </p:nvPicPr>
        <p:blipFill>
          <a:blip r:embed="rId3">
            <a:alphaModFix/>
          </a:blip>
          <a:stretch>
            <a:fillRect/>
          </a:stretch>
        </p:blipFill>
        <p:spPr>
          <a:xfrm>
            <a:off x="0" y="318350"/>
            <a:ext cx="9144003" cy="362135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108"/>
          <p:cNvSpPr txBox="1"/>
          <p:nvPr/>
        </p:nvSpPr>
        <p:spPr>
          <a:xfrm>
            <a:off x="0" y="0"/>
            <a:ext cx="9065100" cy="5327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1"/>
                </a:solidFill>
                <a:highlight>
                  <a:srgbClr val="FFFFFF"/>
                </a:highlight>
                <a:latin typeface="Calibri"/>
                <a:ea typeface="Calibri"/>
                <a:cs typeface="Calibri"/>
                <a:sym typeface="Calibri"/>
              </a:rPr>
              <a:t>Crategus oxycantha mother tincture,especially when the heart is affected and there is high blood pressure. </a:t>
            </a:r>
            <a:endParaRPr sz="2000">
              <a:solidFill>
                <a:schemeClr val="dk1"/>
              </a:solidFill>
              <a:highlight>
                <a:srgbClr val="FFFFFF"/>
              </a:highlight>
              <a:latin typeface="Calibri"/>
              <a:ea typeface="Calibri"/>
              <a:cs typeface="Calibri"/>
              <a:sym typeface="Calibri"/>
            </a:endParaRPr>
          </a:p>
          <a:p>
            <a:pPr indent="-228600" lvl="0" marL="457200" rtl="0" algn="l">
              <a:lnSpc>
                <a:spcPct val="115000"/>
              </a:lnSpc>
              <a:spcBef>
                <a:spcPts val="1200"/>
              </a:spcBef>
              <a:spcAft>
                <a:spcPts val="0"/>
              </a:spcAft>
              <a:buClr>
                <a:schemeClr val="dk1"/>
              </a:buClr>
              <a:buSzPts val="1500"/>
              <a:buNone/>
            </a:pPr>
            <a:r>
              <a:rPr lang="en" sz="1800">
                <a:solidFill>
                  <a:schemeClr val="dk1"/>
                </a:solidFill>
                <a:highlight>
                  <a:srgbClr val="FFFFFF"/>
                </a:highlight>
                <a:latin typeface="Calibri"/>
                <a:ea typeface="Calibri"/>
                <a:cs typeface="Calibri"/>
                <a:sym typeface="Calibri"/>
              </a:rPr>
              <a:t>High blood pressure with giddiness</a:t>
            </a:r>
            <a:br>
              <a:rPr lang="en" sz="1800">
                <a:solidFill>
                  <a:schemeClr val="dk1"/>
                </a:solidFill>
                <a:highlight>
                  <a:srgbClr val="FFFFFF"/>
                </a:highlight>
                <a:latin typeface="Calibri"/>
                <a:ea typeface="Calibri"/>
                <a:cs typeface="Calibri"/>
                <a:sym typeface="Calibri"/>
              </a:rPr>
            </a:br>
            <a:r>
              <a:rPr lang="en" sz="1800">
                <a:solidFill>
                  <a:schemeClr val="dk1"/>
                </a:solidFill>
                <a:highlight>
                  <a:srgbClr val="FFFFFF"/>
                </a:highlight>
                <a:latin typeface="Calibri"/>
                <a:ea typeface="Calibri"/>
                <a:cs typeface="Calibri"/>
                <a:sym typeface="Calibri"/>
              </a:rPr>
              <a:t> Heart complaints in old people with lots of block and stand</a:t>
            </a:r>
            <a:br>
              <a:rPr lang="en" sz="1800">
                <a:solidFill>
                  <a:schemeClr val="dk1"/>
                </a:solidFill>
                <a:highlight>
                  <a:srgbClr val="FFFFFF"/>
                </a:highlight>
                <a:latin typeface="Calibri"/>
                <a:ea typeface="Calibri"/>
                <a:cs typeface="Calibri"/>
                <a:sym typeface="Calibri"/>
              </a:rPr>
            </a:br>
            <a:r>
              <a:rPr lang="en" sz="1800">
                <a:solidFill>
                  <a:schemeClr val="dk1"/>
                </a:solidFill>
                <a:highlight>
                  <a:srgbClr val="FFFFFF"/>
                </a:highlight>
                <a:latin typeface="Calibri"/>
                <a:ea typeface="Calibri"/>
                <a:cs typeface="Calibri"/>
                <a:sym typeface="Calibri"/>
              </a:rPr>
              <a:t> History of sleeplessness</a:t>
            </a:r>
            <a:br>
              <a:rPr lang="en" sz="1800">
                <a:solidFill>
                  <a:schemeClr val="dk1"/>
                </a:solidFill>
                <a:highlight>
                  <a:srgbClr val="FFFFFF"/>
                </a:highlight>
                <a:latin typeface="Calibri"/>
                <a:ea typeface="Calibri"/>
                <a:cs typeface="Calibri"/>
                <a:sym typeface="Calibri"/>
              </a:rPr>
            </a:br>
            <a:r>
              <a:rPr lang="en" sz="1800">
                <a:solidFill>
                  <a:schemeClr val="dk1"/>
                </a:solidFill>
                <a:highlight>
                  <a:srgbClr val="FFFFFF"/>
                </a:highlight>
                <a:latin typeface="Calibri"/>
                <a:ea typeface="Calibri"/>
                <a:cs typeface="Calibri"/>
                <a:sym typeface="Calibri"/>
              </a:rPr>
              <a:t> Chilliness</a:t>
            </a:r>
            <a:br>
              <a:rPr lang="en" sz="1800">
                <a:solidFill>
                  <a:schemeClr val="dk1"/>
                </a:solidFill>
                <a:highlight>
                  <a:srgbClr val="FFFFFF"/>
                </a:highlight>
                <a:latin typeface="Calibri"/>
                <a:ea typeface="Calibri"/>
                <a:cs typeface="Calibri"/>
                <a:sym typeface="Calibri"/>
              </a:rPr>
            </a:br>
            <a:r>
              <a:rPr lang="en" sz="1800">
                <a:solidFill>
                  <a:schemeClr val="dk1"/>
                </a:solidFill>
                <a:highlight>
                  <a:srgbClr val="FFFFFF"/>
                </a:highlight>
                <a:latin typeface="Calibri"/>
                <a:ea typeface="Calibri"/>
                <a:cs typeface="Calibri"/>
                <a:sym typeface="Calibri"/>
              </a:rPr>
              <a:t> Chronic heart complaint, in acute think of convollaria ( carb-veg, in cold extremities, collapse like state)</a:t>
            </a:r>
            <a:br>
              <a:rPr lang="en" sz="1800">
                <a:solidFill>
                  <a:schemeClr val="dk1"/>
                </a:solidFill>
                <a:highlight>
                  <a:srgbClr val="FFFFFF"/>
                </a:highlight>
                <a:latin typeface="Calibri"/>
                <a:ea typeface="Calibri"/>
                <a:cs typeface="Calibri"/>
                <a:sym typeface="Calibri"/>
              </a:rPr>
            </a:br>
            <a:r>
              <a:rPr lang="en" sz="1800">
                <a:solidFill>
                  <a:schemeClr val="dk1"/>
                </a:solidFill>
                <a:highlight>
                  <a:srgbClr val="FFFFFF"/>
                </a:highlight>
                <a:latin typeface="Calibri"/>
                <a:ea typeface="Calibri"/>
                <a:cs typeface="Calibri"/>
                <a:sym typeface="Calibri"/>
              </a:rPr>
              <a:t> Gastric symptoms</a:t>
            </a:r>
            <a:br>
              <a:rPr lang="en" sz="1800">
                <a:solidFill>
                  <a:schemeClr val="dk1"/>
                </a:solidFill>
                <a:highlight>
                  <a:srgbClr val="FFFFFF"/>
                </a:highlight>
                <a:latin typeface="Calibri"/>
                <a:ea typeface="Calibri"/>
                <a:cs typeface="Calibri"/>
                <a:sym typeface="Calibri"/>
              </a:rPr>
            </a:br>
            <a:r>
              <a:rPr lang="en" sz="1800">
                <a:solidFill>
                  <a:schemeClr val="dk1"/>
                </a:solidFill>
                <a:highlight>
                  <a:srgbClr val="FFFFFF"/>
                </a:highlight>
                <a:latin typeface="Calibri"/>
                <a:ea typeface="Calibri"/>
                <a:cs typeface="Calibri"/>
                <a:sym typeface="Calibri"/>
              </a:rPr>
              <a:t> Dropsy, fatty degeneration, chilliness and heart symptoms</a:t>
            </a:r>
            <a:br>
              <a:rPr lang="en" sz="1800">
                <a:solidFill>
                  <a:schemeClr val="dk1"/>
                </a:solidFill>
                <a:highlight>
                  <a:srgbClr val="FFFFFF"/>
                </a:highlight>
                <a:latin typeface="Calibri"/>
                <a:ea typeface="Calibri"/>
                <a:cs typeface="Calibri"/>
                <a:sym typeface="Calibri"/>
              </a:rPr>
            </a:br>
            <a:r>
              <a:rPr lang="en" sz="1800">
                <a:solidFill>
                  <a:schemeClr val="dk1"/>
                </a:solidFill>
                <a:highlight>
                  <a:srgbClr val="FFFFFF"/>
                </a:highlight>
                <a:latin typeface="Calibri"/>
                <a:ea typeface="Calibri"/>
                <a:cs typeface="Calibri"/>
                <a:sym typeface="Calibri"/>
              </a:rPr>
              <a:t> Diabetes in children</a:t>
            </a:r>
            <a:br>
              <a:rPr lang="en" sz="1800">
                <a:solidFill>
                  <a:schemeClr val="dk1"/>
                </a:solidFill>
                <a:highlight>
                  <a:srgbClr val="FFFFFF"/>
                </a:highlight>
                <a:latin typeface="Calibri"/>
                <a:ea typeface="Calibri"/>
                <a:cs typeface="Calibri"/>
                <a:sym typeface="Calibri"/>
              </a:rPr>
            </a:br>
            <a:r>
              <a:rPr lang="en" sz="1800">
                <a:solidFill>
                  <a:schemeClr val="dk1"/>
                </a:solidFill>
                <a:highlight>
                  <a:srgbClr val="FFFFFF"/>
                </a:highlight>
                <a:latin typeface="Calibri"/>
                <a:ea typeface="Calibri"/>
                <a:cs typeface="Calibri"/>
                <a:sym typeface="Calibri"/>
              </a:rPr>
              <a:t>Anxious, dullness, cervical spondylitis</a:t>
            </a:r>
            <a:br>
              <a:rPr lang="en" sz="1800">
                <a:solidFill>
                  <a:schemeClr val="dk1"/>
                </a:solidFill>
                <a:highlight>
                  <a:srgbClr val="FFFFFF"/>
                </a:highlight>
                <a:latin typeface="Calibri"/>
                <a:ea typeface="Calibri"/>
                <a:cs typeface="Calibri"/>
                <a:sym typeface="Calibri"/>
              </a:rPr>
            </a:br>
            <a:r>
              <a:rPr lang="en" sz="1800">
                <a:solidFill>
                  <a:schemeClr val="dk1"/>
                </a:solidFill>
                <a:highlight>
                  <a:srgbClr val="FFFFFF"/>
                </a:highlight>
                <a:latin typeface="Calibri"/>
                <a:ea typeface="Calibri"/>
                <a:cs typeface="Calibri"/>
                <a:sym typeface="Calibri"/>
              </a:rPr>
              <a:t>Better : fresh air, quiet and rest</a:t>
            </a:r>
            <a:br>
              <a:rPr lang="en" sz="1800">
                <a:solidFill>
                  <a:schemeClr val="dk1"/>
                </a:solidFill>
                <a:highlight>
                  <a:srgbClr val="FFFFFF"/>
                </a:highlight>
                <a:latin typeface="Calibri"/>
                <a:ea typeface="Calibri"/>
                <a:cs typeface="Calibri"/>
                <a:sym typeface="Calibri"/>
              </a:rPr>
            </a:br>
            <a:r>
              <a:rPr lang="en" sz="1800">
                <a:solidFill>
                  <a:schemeClr val="dk1"/>
                </a:solidFill>
                <a:highlight>
                  <a:srgbClr val="FFFFFF"/>
                </a:highlight>
                <a:latin typeface="Calibri"/>
                <a:ea typeface="Calibri"/>
                <a:cs typeface="Calibri"/>
                <a:sym typeface="Calibri"/>
              </a:rPr>
              <a:t>Aggravation : warm room</a:t>
            </a:r>
            <a:br>
              <a:rPr lang="en" sz="1800">
                <a:solidFill>
                  <a:schemeClr val="dk1"/>
                </a:solidFill>
                <a:highlight>
                  <a:srgbClr val="FFFFFF"/>
                </a:highlight>
                <a:latin typeface="Calibri"/>
                <a:ea typeface="Calibri"/>
                <a:cs typeface="Calibri"/>
                <a:sym typeface="Calibri"/>
              </a:rPr>
            </a:br>
            <a:r>
              <a:rPr lang="en" sz="1800">
                <a:solidFill>
                  <a:schemeClr val="dk1"/>
                </a:solidFill>
                <a:highlight>
                  <a:srgbClr val="FFFFFF"/>
                </a:highlight>
                <a:latin typeface="Calibri"/>
                <a:ea typeface="Calibri"/>
                <a:cs typeface="Calibri"/>
                <a:sym typeface="Calibri"/>
              </a:rPr>
              <a:t>Relationship: Strophanthus, digitalis, Iberis, Naja, cactus </a:t>
            </a:r>
            <a:br>
              <a:rPr lang="en" sz="1800">
                <a:solidFill>
                  <a:schemeClr val="dk1"/>
                </a:solidFill>
                <a:highlight>
                  <a:srgbClr val="FFFFFF"/>
                </a:highlight>
                <a:latin typeface="Calibri"/>
                <a:ea typeface="Calibri"/>
                <a:cs typeface="Calibri"/>
                <a:sym typeface="Calibri"/>
              </a:rPr>
            </a:br>
            <a:endParaRPr sz="1500">
              <a:solidFill>
                <a:schemeClr val="dk1"/>
              </a:solidFill>
              <a:highlight>
                <a:srgbClr val="FFFFFF"/>
              </a:highlight>
            </a:endParaRPr>
          </a:p>
        </p:txBody>
      </p:sp>
      <p:pic>
        <p:nvPicPr>
          <p:cNvPr id="657" name="Google Shape;657;p108"/>
          <p:cNvPicPr preferRelativeResize="0"/>
          <p:nvPr/>
        </p:nvPicPr>
        <p:blipFill>
          <a:blip r:embed="rId3">
            <a:alphaModFix/>
          </a:blip>
          <a:stretch>
            <a:fillRect/>
          </a:stretch>
        </p:blipFill>
        <p:spPr>
          <a:xfrm>
            <a:off x="6305238" y="3021175"/>
            <a:ext cx="2524125" cy="180975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110"/>
          <p:cNvSpPr txBox="1"/>
          <p:nvPr>
            <p:ph type="title"/>
          </p:nvPr>
        </p:nvSpPr>
        <p:spPr>
          <a:xfrm>
            <a:off x="311700" y="2150850"/>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CLINICAL EXPERIENCES PHATAK </a:t>
            </a:r>
            <a:endParaRPr/>
          </a:p>
          <a:p>
            <a:pPr indent="0" lvl="0" marL="0" rtl="0" algn="ctr">
              <a:spcBef>
                <a:spcPts val="0"/>
              </a:spcBef>
              <a:spcAft>
                <a:spcPts val="0"/>
              </a:spcAft>
              <a:buNone/>
            </a:pPr>
            <a:r>
              <a:rPr lang="en"/>
              <a:t>PRUNUS SPINOSA </a:t>
            </a:r>
            <a:endParaRPr/>
          </a:p>
          <a:p>
            <a:pPr indent="0" lvl="0" marL="0" rtl="0" algn="ctr">
              <a:spcBef>
                <a:spcPts val="0"/>
              </a:spcBef>
              <a:spcAft>
                <a:spcPts val="0"/>
              </a:spcAft>
              <a:buNone/>
            </a:pPr>
            <a:r>
              <a:rPr lang="en"/>
              <a:t>Prunus spinosa</a:t>
            </a:r>
            <a:endParaRPr/>
          </a:p>
          <a:p>
            <a:pPr indent="0" lvl="0" marL="0" marR="139700" rtl="0" algn="l">
              <a:lnSpc>
                <a:spcPct val="133000"/>
              </a:lnSpc>
              <a:spcBef>
                <a:spcPts val="0"/>
              </a:spcBef>
              <a:spcAft>
                <a:spcPts val="0"/>
              </a:spcAft>
              <a:buClr>
                <a:schemeClr val="dk1"/>
              </a:buClr>
              <a:buSzPct val="62658"/>
              <a:buFont typeface="Arial"/>
              <a:buNone/>
            </a:pPr>
            <a:r>
              <a:rPr lang="en" sz="1755">
                <a:solidFill>
                  <a:srgbClr val="4C4C4C"/>
                </a:solidFill>
                <a:highlight>
                  <a:srgbClr val="FFFFFF"/>
                </a:highlight>
              </a:rPr>
              <a:t>Black thorn.</a:t>
            </a:r>
            <a:endParaRPr sz="1755">
              <a:solidFill>
                <a:srgbClr val="4C4C4C"/>
              </a:solidFill>
              <a:highlight>
                <a:srgbClr val="FFFFFF"/>
              </a:highlight>
            </a:endParaRPr>
          </a:p>
          <a:p>
            <a:pPr indent="0" lvl="0" marL="0" marR="139700" rtl="0" algn="l">
              <a:lnSpc>
                <a:spcPct val="133000"/>
              </a:lnSpc>
              <a:spcBef>
                <a:spcPts val="0"/>
              </a:spcBef>
              <a:spcAft>
                <a:spcPts val="0"/>
              </a:spcAft>
              <a:buClr>
                <a:schemeClr val="dk1"/>
              </a:buClr>
              <a:buSzPct val="62658"/>
              <a:buFont typeface="Arial"/>
              <a:buNone/>
            </a:pPr>
            <a:r>
              <a:rPr lang="en" sz="1755">
                <a:solidFill>
                  <a:srgbClr val="4C4C4C"/>
                </a:solidFill>
                <a:highlight>
                  <a:srgbClr val="FFFFFF"/>
                </a:highlight>
              </a:rPr>
              <a:t>Sloe.</a:t>
            </a:r>
            <a:endParaRPr sz="1755">
              <a:solidFill>
                <a:srgbClr val="4C4C4C"/>
              </a:solidFill>
              <a:highlight>
                <a:srgbClr val="FFFFFF"/>
              </a:highlight>
            </a:endParaRPr>
          </a:p>
          <a:p>
            <a:pPr indent="0" lvl="0" marL="0" marR="139700" rtl="0" algn="l">
              <a:lnSpc>
                <a:spcPct val="133000"/>
              </a:lnSpc>
              <a:spcBef>
                <a:spcPts val="0"/>
              </a:spcBef>
              <a:spcAft>
                <a:spcPts val="0"/>
              </a:spcAft>
              <a:buClr>
                <a:schemeClr val="dk1"/>
              </a:buClr>
              <a:buSzPct val="62658"/>
              <a:buFont typeface="Arial"/>
              <a:buNone/>
            </a:pPr>
            <a:r>
              <a:rPr lang="en" sz="1755">
                <a:solidFill>
                  <a:srgbClr val="4C4C4C"/>
                </a:solidFill>
                <a:highlight>
                  <a:srgbClr val="FFFFFF"/>
                </a:highlight>
              </a:rPr>
              <a:t>N. O. Rosaceae.</a:t>
            </a:r>
            <a:endParaRPr sz="1755">
              <a:solidFill>
                <a:srgbClr val="4C4C4C"/>
              </a:solidFill>
              <a:highlight>
                <a:srgbClr val="FFFFFF"/>
              </a:highlight>
            </a:endParaRPr>
          </a:p>
          <a:p>
            <a:pPr indent="0" lvl="0" marL="0" rtl="0" algn="ctr">
              <a:spcBef>
                <a:spcPts val="0"/>
              </a:spcBef>
              <a:spcAft>
                <a:spcPts val="0"/>
              </a:spcAft>
              <a:buNone/>
            </a:pPr>
            <a:r>
              <a:t/>
            </a:r>
            <a:endParaRPr/>
          </a:p>
        </p:txBody>
      </p:sp>
      <p:pic>
        <p:nvPicPr>
          <p:cNvPr id="667" name="Google Shape;667;p110"/>
          <p:cNvPicPr preferRelativeResize="0"/>
          <p:nvPr/>
        </p:nvPicPr>
        <p:blipFill>
          <a:blip r:embed="rId3">
            <a:alphaModFix/>
          </a:blip>
          <a:stretch>
            <a:fillRect/>
          </a:stretch>
        </p:blipFill>
        <p:spPr>
          <a:xfrm>
            <a:off x="5982225" y="2061025"/>
            <a:ext cx="2972075" cy="2972075"/>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111"/>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t/>
            </a:r>
            <a:endParaRPr/>
          </a:p>
        </p:txBody>
      </p:sp>
      <p:pic>
        <p:nvPicPr>
          <p:cNvPr id="673" name="Google Shape;673;p111"/>
          <p:cNvPicPr preferRelativeResize="0"/>
          <p:nvPr/>
        </p:nvPicPr>
        <p:blipFill>
          <a:blip r:embed="rId3">
            <a:alphaModFix/>
          </a:blip>
          <a:stretch>
            <a:fillRect/>
          </a:stretch>
        </p:blipFill>
        <p:spPr>
          <a:xfrm>
            <a:off x="152400" y="265233"/>
            <a:ext cx="8520599" cy="4725867"/>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112"/>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t/>
            </a:r>
            <a:endParaRPr/>
          </a:p>
        </p:txBody>
      </p:sp>
      <p:pic>
        <p:nvPicPr>
          <p:cNvPr id="679" name="Google Shape;679;p112"/>
          <p:cNvPicPr preferRelativeResize="0"/>
          <p:nvPr/>
        </p:nvPicPr>
        <p:blipFill>
          <a:blip r:embed="rId3">
            <a:alphaModFix/>
          </a:blip>
          <a:stretch>
            <a:fillRect/>
          </a:stretch>
        </p:blipFill>
        <p:spPr>
          <a:xfrm>
            <a:off x="152400" y="378061"/>
            <a:ext cx="8839200" cy="3359275"/>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pic>
        <p:nvPicPr>
          <p:cNvPr id="684" name="Google Shape;684;p113"/>
          <p:cNvPicPr preferRelativeResize="0"/>
          <p:nvPr/>
        </p:nvPicPr>
        <p:blipFill>
          <a:blip r:embed="rId3">
            <a:alphaModFix/>
          </a:blip>
          <a:stretch>
            <a:fillRect/>
          </a:stretch>
        </p:blipFill>
        <p:spPr>
          <a:xfrm>
            <a:off x="775975" y="1186500"/>
            <a:ext cx="5917450" cy="2275675"/>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114"/>
          <p:cNvSpPr txBox="1"/>
          <p:nvPr>
            <p:ph type="title"/>
          </p:nvPr>
        </p:nvSpPr>
        <p:spPr>
          <a:xfrm>
            <a:off x="311700" y="2150850"/>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HCN</a:t>
            </a:r>
            <a:endParaRPr/>
          </a:p>
          <a:p>
            <a:pPr indent="0" lvl="0" marL="0" rtl="0" algn="ctr">
              <a:spcBef>
                <a:spcPts val="0"/>
              </a:spcBef>
              <a:spcAft>
                <a:spcPts val="0"/>
              </a:spcAft>
              <a:buNone/>
            </a:pPr>
            <a:r>
              <a:rPr lang="en" sz="1533">
                <a:solidFill>
                  <a:srgbClr val="4C4C4C"/>
                </a:solidFill>
                <a:highlight>
                  <a:srgbClr val="FFFFFF"/>
                </a:highlight>
              </a:rPr>
              <a:t>Prussic Acid. Hydrocyanic acid</a:t>
            </a:r>
            <a:endParaRPr sz="3933"/>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115"/>
          <p:cNvSpPr txBox="1"/>
          <p:nvPr>
            <p:ph idx="1" type="body"/>
          </p:nvPr>
        </p:nvSpPr>
        <p:spPr>
          <a:xfrm>
            <a:off x="271000" y="712650"/>
            <a:ext cx="8561400" cy="38562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0"/>
              </a:spcAft>
              <a:buNone/>
            </a:pPr>
            <a:r>
              <a:rPr lang="en" sz="1375">
                <a:solidFill>
                  <a:schemeClr val="dk1"/>
                </a:solidFill>
                <a:highlight>
                  <a:srgbClr val="FFFFFF"/>
                </a:highlight>
              </a:rPr>
              <a:t>							 								</a:t>
            </a:r>
            <a:br>
              <a:rPr lang="en" sz="1375">
                <a:solidFill>
                  <a:schemeClr val="dk1"/>
                </a:solidFill>
                <a:highlight>
                  <a:srgbClr val="FFFFFF"/>
                </a:highlight>
              </a:rPr>
            </a:br>
            <a:r>
              <a:rPr lang="en" sz="1450">
                <a:solidFill>
                  <a:schemeClr val="dk1"/>
                </a:solidFill>
                <a:highlight>
                  <a:srgbClr val="FFFFFF"/>
                </a:highlight>
                <a:latin typeface="Calibri"/>
                <a:ea typeface="Calibri"/>
                <a:cs typeface="Calibri"/>
                <a:sym typeface="Calibri"/>
              </a:rPr>
              <a:t>Complementary to Lauroceresus, lot of coldness</a:t>
            </a:r>
            <a:br>
              <a:rPr lang="en" sz="1450">
                <a:solidFill>
                  <a:schemeClr val="dk1"/>
                </a:solidFill>
                <a:highlight>
                  <a:srgbClr val="FFFFFF"/>
                </a:highlight>
                <a:latin typeface="Calibri"/>
                <a:ea typeface="Calibri"/>
                <a:cs typeface="Calibri"/>
                <a:sym typeface="Calibri"/>
              </a:rPr>
            </a:br>
            <a:r>
              <a:rPr lang="en" sz="1450">
                <a:solidFill>
                  <a:schemeClr val="dk1"/>
                </a:solidFill>
                <a:highlight>
                  <a:srgbClr val="FFFFFF"/>
                </a:highlight>
                <a:latin typeface="Calibri"/>
                <a:ea typeface="Calibri"/>
                <a:cs typeface="Calibri"/>
                <a:sym typeface="Calibri"/>
              </a:rPr>
              <a:t> </a:t>
            </a:r>
            <a:r>
              <a:rPr lang="en" sz="1450">
                <a:solidFill>
                  <a:schemeClr val="dk1"/>
                </a:solidFill>
                <a:highlight>
                  <a:srgbClr val="FFFFFF"/>
                </a:highlight>
              </a:rPr>
              <a:t>●  </a:t>
            </a:r>
            <a:r>
              <a:rPr lang="en" sz="1450">
                <a:solidFill>
                  <a:schemeClr val="dk1"/>
                </a:solidFill>
                <a:highlight>
                  <a:srgbClr val="FFFFFF"/>
                </a:highlight>
                <a:latin typeface="Calibri"/>
                <a:ea typeface="Calibri"/>
                <a:cs typeface="Calibri"/>
                <a:sym typeface="Calibri"/>
              </a:rPr>
              <a:t>Convulsions and paralysis, suffocation</a:t>
            </a:r>
            <a:br>
              <a:rPr lang="en" sz="1450">
                <a:solidFill>
                  <a:schemeClr val="dk1"/>
                </a:solidFill>
                <a:highlight>
                  <a:srgbClr val="FFFFFF"/>
                </a:highlight>
                <a:latin typeface="Calibri"/>
                <a:ea typeface="Calibri"/>
                <a:cs typeface="Calibri"/>
                <a:sym typeface="Calibri"/>
              </a:rPr>
            </a:br>
            <a:r>
              <a:rPr lang="en" sz="1450">
                <a:solidFill>
                  <a:schemeClr val="dk1"/>
                </a:solidFill>
                <a:highlight>
                  <a:srgbClr val="FFFFFF"/>
                </a:highlight>
                <a:latin typeface="Calibri"/>
                <a:ea typeface="Calibri"/>
                <a:cs typeface="Calibri"/>
                <a:sym typeface="Calibri"/>
              </a:rPr>
              <a:t> </a:t>
            </a:r>
            <a:r>
              <a:rPr lang="en" sz="1450">
                <a:solidFill>
                  <a:schemeClr val="dk1"/>
                </a:solidFill>
                <a:highlight>
                  <a:srgbClr val="FFFFFF"/>
                </a:highlight>
              </a:rPr>
              <a:t>●  </a:t>
            </a:r>
            <a:r>
              <a:rPr lang="en" sz="1450">
                <a:solidFill>
                  <a:schemeClr val="dk1"/>
                </a:solidFill>
                <a:highlight>
                  <a:srgbClr val="FFFFFF"/>
                </a:highlight>
                <a:latin typeface="Calibri"/>
                <a:ea typeface="Calibri"/>
                <a:cs typeface="Calibri"/>
                <a:sym typeface="Calibri"/>
              </a:rPr>
              <a:t>Collapse condition due to pulmonary pathology</a:t>
            </a:r>
            <a:br>
              <a:rPr lang="en" sz="1450">
                <a:solidFill>
                  <a:schemeClr val="dk1"/>
                </a:solidFill>
                <a:highlight>
                  <a:srgbClr val="FFFFFF"/>
                </a:highlight>
                <a:latin typeface="Calibri"/>
                <a:ea typeface="Calibri"/>
                <a:cs typeface="Calibri"/>
                <a:sym typeface="Calibri"/>
              </a:rPr>
            </a:br>
            <a:r>
              <a:rPr lang="en" sz="1450">
                <a:solidFill>
                  <a:schemeClr val="dk1"/>
                </a:solidFill>
                <a:highlight>
                  <a:srgbClr val="FFFFFF"/>
                </a:highlight>
                <a:latin typeface="Calibri"/>
                <a:ea typeface="Calibri"/>
                <a:cs typeface="Calibri"/>
                <a:sym typeface="Calibri"/>
              </a:rPr>
              <a:t> </a:t>
            </a:r>
            <a:r>
              <a:rPr lang="en" sz="1450">
                <a:solidFill>
                  <a:schemeClr val="dk1"/>
                </a:solidFill>
                <a:highlight>
                  <a:srgbClr val="FFFFFF"/>
                </a:highlight>
              </a:rPr>
              <a:t>●  </a:t>
            </a:r>
            <a:r>
              <a:rPr lang="en" sz="1450">
                <a:solidFill>
                  <a:schemeClr val="dk1"/>
                </a:solidFill>
                <a:highlight>
                  <a:srgbClr val="FFFFFF"/>
                </a:highlight>
                <a:latin typeface="Calibri"/>
                <a:ea typeface="Calibri"/>
                <a:cs typeface="Calibri"/>
                <a:sym typeface="Calibri"/>
              </a:rPr>
              <a:t>Fear of crossing road</a:t>
            </a:r>
            <a:br>
              <a:rPr lang="en" sz="1450">
                <a:solidFill>
                  <a:schemeClr val="dk1"/>
                </a:solidFill>
                <a:highlight>
                  <a:srgbClr val="FFFFFF"/>
                </a:highlight>
                <a:latin typeface="Calibri"/>
                <a:ea typeface="Calibri"/>
                <a:cs typeface="Calibri"/>
                <a:sym typeface="Calibri"/>
              </a:rPr>
            </a:br>
            <a:r>
              <a:rPr lang="en" sz="1450">
                <a:solidFill>
                  <a:schemeClr val="dk1"/>
                </a:solidFill>
                <a:highlight>
                  <a:srgbClr val="FFFFFF"/>
                </a:highlight>
                <a:latin typeface="Calibri"/>
                <a:ea typeface="Calibri"/>
                <a:cs typeface="Calibri"/>
                <a:sym typeface="Calibri"/>
              </a:rPr>
              <a:t> </a:t>
            </a:r>
            <a:r>
              <a:rPr lang="en" sz="1450">
                <a:solidFill>
                  <a:schemeClr val="dk1"/>
                </a:solidFill>
                <a:highlight>
                  <a:srgbClr val="FFFFFF"/>
                </a:highlight>
              </a:rPr>
              <a:t>●  </a:t>
            </a:r>
            <a:r>
              <a:rPr lang="en" sz="1450">
                <a:solidFill>
                  <a:schemeClr val="dk1"/>
                </a:solidFill>
                <a:highlight>
                  <a:srgbClr val="FFFFFF"/>
                </a:highlight>
                <a:latin typeface="Calibri"/>
                <a:ea typeface="Calibri"/>
                <a:cs typeface="Calibri"/>
                <a:sym typeface="Calibri"/>
              </a:rPr>
              <a:t>Supra orbital neuralgia with flushing on the same side of face</a:t>
            </a:r>
            <a:br>
              <a:rPr lang="en" sz="1450">
                <a:solidFill>
                  <a:schemeClr val="dk1"/>
                </a:solidFill>
                <a:highlight>
                  <a:srgbClr val="FFFFFF"/>
                </a:highlight>
                <a:latin typeface="Calibri"/>
                <a:ea typeface="Calibri"/>
                <a:cs typeface="Calibri"/>
                <a:sym typeface="Calibri"/>
              </a:rPr>
            </a:br>
            <a:r>
              <a:rPr lang="en" sz="1450">
                <a:solidFill>
                  <a:schemeClr val="dk1"/>
                </a:solidFill>
                <a:highlight>
                  <a:srgbClr val="FFFFFF"/>
                </a:highlight>
                <a:latin typeface="Calibri"/>
                <a:ea typeface="Calibri"/>
                <a:cs typeface="Calibri"/>
                <a:sym typeface="Calibri"/>
              </a:rPr>
              <a:t> </a:t>
            </a:r>
            <a:r>
              <a:rPr lang="en" sz="1450">
                <a:solidFill>
                  <a:schemeClr val="dk1"/>
                </a:solidFill>
                <a:highlight>
                  <a:srgbClr val="FFFFFF"/>
                </a:highlight>
              </a:rPr>
              <a:t>●  </a:t>
            </a:r>
            <a:r>
              <a:rPr lang="en" sz="1450">
                <a:solidFill>
                  <a:schemeClr val="dk1"/>
                </a:solidFill>
                <a:highlight>
                  <a:srgbClr val="FFFFFF"/>
                </a:highlight>
                <a:latin typeface="Calibri"/>
                <a:ea typeface="Calibri"/>
                <a:cs typeface="Calibri"/>
                <a:sym typeface="Calibri"/>
              </a:rPr>
              <a:t>Jaw clenched, froth</a:t>
            </a:r>
            <a:br>
              <a:rPr lang="en" sz="1450">
                <a:solidFill>
                  <a:schemeClr val="dk1"/>
                </a:solidFill>
                <a:highlight>
                  <a:srgbClr val="FFFFFF"/>
                </a:highlight>
                <a:latin typeface="Calibri"/>
                <a:ea typeface="Calibri"/>
                <a:cs typeface="Calibri"/>
                <a:sym typeface="Calibri"/>
              </a:rPr>
            </a:br>
            <a:r>
              <a:rPr lang="en" sz="1450">
                <a:solidFill>
                  <a:schemeClr val="dk1"/>
                </a:solidFill>
                <a:highlight>
                  <a:srgbClr val="FFFFFF"/>
                </a:highlight>
                <a:latin typeface="Calibri"/>
                <a:ea typeface="Calibri"/>
                <a:cs typeface="Calibri"/>
                <a:sym typeface="Calibri"/>
              </a:rPr>
              <a:t> </a:t>
            </a:r>
            <a:r>
              <a:rPr lang="en" sz="1450">
                <a:solidFill>
                  <a:schemeClr val="dk1"/>
                </a:solidFill>
                <a:highlight>
                  <a:srgbClr val="FFFFFF"/>
                </a:highlight>
              </a:rPr>
              <a:t>●  </a:t>
            </a:r>
            <a:r>
              <a:rPr lang="en" sz="1450">
                <a:solidFill>
                  <a:schemeClr val="dk1"/>
                </a:solidFill>
                <a:highlight>
                  <a:srgbClr val="FFFFFF"/>
                </a:highlight>
                <a:latin typeface="Calibri"/>
                <a:ea typeface="Calibri"/>
                <a:cs typeface="Calibri"/>
                <a:sym typeface="Calibri"/>
              </a:rPr>
              <a:t>Tongue cold</a:t>
            </a:r>
            <a:br>
              <a:rPr lang="en" sz="1450">
                <a:solidFill>
                  <a:schemeClr val="dk1"/>
                </a:solidFill>
                <a:highlight>
                  <a:srgbClr val="FFFFFF"/>
                </a:highlight>
                <a:latin typeface="Calibri"/>
                <a:ea typeface="Calibri"/>
                <a:cs typeface="Calibri"/>
                <a:sym typeface="Calibri"/>
              </a:rPr>
            </a:br>
            <a:r>
              <a:rPr lang="en" sz="1450">
                <a:solidFill>
                  <a:schemeClr val="dk1"/>
                </a:solidFill>
                <a:highlight>
                  <a:srgbClr val="FFFFFF"/>
                </a:highlight>
                <a:latin typeface="Calibri"/>
                <a:ea typeface="Calibri"/>
                <a:cs typeface="Calibri"/>
                <a:sym typeface="Calibri"/>
              </a:rPr>
              <a:t> </a:t>
            </a:r>
            <a:r>
              <a:rPr lang="en" sz="1450">
                <a:solidFill>
                  <a:schemeClr val="dk1"/>
                </a:solidFill>
                <a:highlight>
                  <a:srgbClr val="FFFFFF"/>
                </a:highlight>
              </a:rPr>
              <a:t>●  </a:t>
            </a:r>
            <a:r>
              <a:rPr lang="en" sz="1450">
                <a:solidFill>
                  <a:schemeClr val="dk1"/>
                </a:solidFill>
                <a:highlight>
                  <a:srgbClr val="FFFFFF"/>
                </a:highlight>
                <a:latin typeface="Calibri"/>
                <a:ea typeface="Calibri"/>
                <a:cs typeface="Calibri"/>
                <a:sym typeface="Calibri"/>
              </a:rPr>
              <a:t>Hydrocyanic acid is indicated in lung pathology, Lauroceresus is indicated in cardiac pathology</a:t>
            </a:r>
            <a:br>
              <a:rPr lang="en" sz="1450">
                <a:solidFill>
                  <a:schemeClr val="dk1"/>
                </a:solidFill>
                <a:highlight>
                  <a:srgbClr val="FFFFFF"/>
                </a:highlight>
                <a:latin typeface="Calibri"/>
                <a:ea typeface="Calibri"/>
                <a:cs typeface="Calibri"/>
                <a:sym typeface="Calibri"/>
              </a:rPr>
            </a:br>
            <a:r>
              <a:rPr lang="en" sz="1450">
                <a:solidFill>
                  <a:schemeClr val="dk1"/>
                </a:solidFill>
                <a:highlight>
                  <a:srgbClr val="FFFFFF"/>
                </a:highlight>
                <a:latin typeface="Calibri"/>
                <a:ea typeface="Calibri"/>
                <a:cs typeface="Calibri"/>
                <a:sym typeface="Calibri"/>
              </a:rPr>
              <a:t> </a:t>
            </a:r>
            <a:r>
              <a:rPr lang="en" sz="1450">
                <a:solidFill>
                  <a:schemeClr val="dk1"/>
                </a:solidFill>
                <a:highlight>
                  <a:srgbClr val="FFFFFF"/>
                </a:highlight>
              </a:rPr>
              <a:t>●  </a:t>
            </a:r>
            <a:r>
              <a:rPr lang="en" sz="1450">
                <a:solidFill>
                  <a:schemeClr val="dk1"/>
                </a:solidFill>
                <a:highlight>
                  <a:srgbClr val="FFFFFF"/>
                </a:highlight>
                <a:latin typeface="Calibri"/>
                <a:ea typeface="Calibri"/>
                <a:cs typeface="Calibri"/>
                <a:sym typeface="Calibri"/>
              </a:rPr>
              <a:t>Asthma with contraction of throat</a:t>
            </a:r>
            <a:br>
              <a:rPr lang="en" sz="1450">
                <a:solidFill>
                  <a:schemeClr val="dk1"/>
                </a:solidFill>
                <a:highlight>
                  <a:srgbClr val="FFFFFF"/>
                </a:highlight>
                <a:latin typeface="Calibri"/>
                <a:ea typeface="Calibri"/>
                <a:cs typeface="Calibri"/>
                <a:sym typeface="Calibri"/>
              </a:rPr>
            </a:br>
            <a:r>
              <a:rPr lang="en" sz="1450">
                <a:solidFill>
                  <a:schemeClr val="dk1"/>
                </a:solidFill>
                <a:highlight>
                  <a:srgbClr val="FFFFFF"/>
                </a:highlight>
                <a:latin typeface="Calibri"/>
                <a:ea typeface="Calibri"/>
                <a:cs typeface="Calibri"/>
                <a:sym typeface="Calibri"/>
              </a:rPr>
              <a:t> </a:t>
            </a:r>
            <a:r>
              <a:rPr lang="en" sz="1450">
                <a:solidFill>
                  <a:schemeClr val="dk1"/>
                </a:solidFill>
                <a:highlight>
                  <a:srgbClr val="FFFFFF"/>
                </a:highlight>
              </a:rPr>
              <a:t>●  </a:t>
            </a:r>
            <a:r>
              <a:rPr lang="en" sz="1450">
                <a:solidFill>
                  <a:schemeClr val="dk1"/>
                </a:solidFill>
                <a:highlight>
                  <a:srgbClr val="FFFFFF"/>
                </a:highlight>
                <a:latin typeface="Calibri"/>
                <a:ea typeface="Calibri"/>
                <a:cs typeface="Calibri"/>
                <a:sym typeface="Calibri"/>
              </a:rPr>
              <a:t>Irresistible drowsiness</a:t>
            </a:r>
            <a:br>
              <a:rPr lang="en" sz="1450">
                <a:solidFill>
                  <a:schemeClr val="dk1"/>
                </a:solidFill>
                <a:highlight>
                  <a:srgbClr val="FFFFFF"/>
                </a:highlight>
                <a:latin typeface="Calibri"/>
                <a:ea typeface="Calibri"/>
                <a:cs typeface="Calibri"/>
                <a:sym typeface="Calibri"/>
              </a:rPr>
            </a:br>
            <a:r>
              <a:rPr lang="en" sz="1450">
                <a:solidFill>
                  <a:schemeClr val="dk1"/>
                </a:solidFill>
                <a:highlight>
                  <a:srgbClr val="FFFFFF"/>
                </a:highlight>
              </a:rPr>
              <a:t>●  </a:t>
            </a:r>
            <a:r>
              <a:rPr lang="en" sz="1450">
                <a:solidFill>
                  <a:schemeClr val="dk1"/>
                </a:solidFill>
                <a:highlight>
                  <a:srgbClr val="FFFFFF"/>
                </a:highlight>
                <a:latin typeface="Calibri"/>
                <a:ea typeface="Calibri"/>
                <a:cs typeface="Calibri"/>
                <a:sym typeface="Calibri"/>
              </a:rPr>
              <a:t>Relationship: Antidotes : Ammon; Camph, Lauroc </a:t>
            </a:r>
            <a:br>
              <a:rPr lang="en" sz="1450">
                <a:solidFill>
                  <a:schemeClr val="dk1"/>
                </a:solidFill>
                <a:highlight>
                  <a:srgbClr val="FFFFFF"/>
                </a:highlight>
                <a:latin typeface="Calibri"/>
                <a:ea typeface="Calibri"/>
                <a:cs typeface="Calibri"/>
                <a:sym typeface="Calibri"/>
              </a:rPr>
            </a:br>
            <a:r>
              <a:rPr lang="en" sz="1375">
                <a:solidFill>
                  <a:schemeClr val="dk1"/>
                </a:solidFill>
                <a:highlight>
                  <a:srgbClr val="FFFFFF"/>
                </a:highlight>
              </a:rPr>
              <a:t> 							</a:t>
            </a:r>
            <a:endParaRPr sz="1375">
              <a:solidFill>
                <a:schemeClr val="dk1"/>
              </a:solidFill>
              <a:highlight>
                <a:srgbClr val="FFFFFF"/>
              </a:highlight>
            </a:endParaRPr>
          </a:p>
          <a:p>
            <a:pPr indent="0" lvl="0" marL="0" rtl="0" algn="l">
              <a:lnSpc>
                <a:spcPct val="95000"/>
              </a:lnSpc>
              <a:spcBef>
                <a:spcPts val="1200"/>
              </a:spcBef>
              <a:spcAft>
                <a:spcPts val="0"/>
              </a:spcAft>
              <a:buClr>
                <a:schemeClr val="dk1"/>
              </a:buClr>
              <a:buSzPts val="275"/>
              <a:buFont typeface="Arial"/>
              <a:buNone/>
            </a:pPr>
            <a:r>
              <a:rPr lang="en" sz="1375">
                <a:solidFill>
                  <a:schemeClr val="dk1"/>
                </a:solidFill>
                <a:highlight>
                  <a:srgbClr val="FFFFFF"/>
                </a:highlight>
              </a:rPr>
              <a:t>						 					</a:t>
            </a:r>
            <a:endParaRPr sz="1375">
              <a:solidFill>
                <a:schemeClr val="dk1"/>
              </a:solidFill>
              <a:highlight>
                <a:srgbClr val="FFFFFF"/>
              </a:highlight>
            </a:endParaRPr>
          </a:p>
          <a:p>
            <a:pPr indent="0" lvl="0" marL="0" rtl="0" algn="l">
              <a:lnSpc>
                <a:spcPct val="95000"/>
              </a:lnSpc>
              <a:spcBef>
                <a:spcPts val="0"/>
              </a:spcBef>
              <a:spcAft>
                <a:spcPts val="0"/>
              </a:spcAft>
              <a:buClr>
                <a:schemeClr val="dk1"/>
              </a:buClr>
              <a:buSzPts val="275"/>
              <a:buFont typeface="Arial"/>
              <a:buNone/>
            </a:pPr>
            <a:r>
              <a:rPr lang="en" sz="1375">
                <a:solidFill>
                  <a:schemeClr val="dk1"/>
                </a:solidFill>
                <a:highlight>
                  <a:srgbClr val="FFFFFF"/>
                </a:highlight>
              </a:rPr>
              <a:t>				</a:t>
            </a:r>
            <a:endParaRPr sz="1375">
              <a:solidFill>
                <a:schemeClr val="dk1"/>
              </a:solidFill>
              <a:highlight>
                <a:srgbClr val="FFFFFF"/>
              </a:highlight>
            </a:endParaRPr>
          </a:p>
          <a:p>
            <a:pPr indent="0" lvl="0" marL="0" rtl="0" algn="l">
              <a:lnSpc>
                <a:spcPct val="95000"/>
              </a:lnSpc>
              <a:spcBef>
                <a:spcPts val="1200"/>
              </a:spcBef>
              <a:spcAft>
                <a:spcPts val="0"/>
              </a:spcAft>
              <a:buClr>
                <a:schemeClr val="dk1"/>
              </a:buClr>
              <a:buSzPts val="275"/>
              <a:buFont typeface="Arial"/>
              <a:buNone/>
            </a:pPr>
            <a:r>
              <a:rPr lang="en" sz="1375">
                <a:solidFill>
                  <a:schemeClr val="dk1"/>
                </a:solidFill>
                <a:highlight>
                  <a:srgbClr val="FFFFFF"/>
                </a:highlight>
              </a:rPr>
              <a:t>			</a:t>
            </a:r>
            <a:endParaRPr sz="1375">
              <a:solidFill>
                <a:schemeClr val="dk1"/>
              </a:solidFill>
              <a:highlight>
                <a:srgbClr val="FFFFFF"/>
              </a:highlight>
            </a:endParaRPr>
          </a:p>
          <a:p>
            <a:pPr indent="0" lvl="0" marL="0" rtl="0" algn="l">
              <a:lnSpc>
                <a:spcPct val="95000"/>
              </a:lnSpc>
              <a:spcBef>
                <a:spcPts val="1200"/>
              </a:spcBef>
              <a:spcAft>
                <a:spcPts val="0"/>
              </a:spcAft>
              <a:buClr>
                <a:schemeClr val="dk1"/>
              </a:buClr>
              <a:buSzPts val="275"/>
              <a:buFont typeface="Arial"/>
              <a:buNone/>
            </a:pPr>
            <a:r>
              <a:rPr lang="en" sz="1375">
                <a:solidFill>
                  <a:schemeClr val="dk1"/>
                </a:solidFill>
              </a:rPr>
              <a:t>		</a:t>
            </a:r>
            <a:endParaRPr sz="1375">
              <a:solidFill>
                <a:schemeClr val="dk1"/>
              </a:solidFill>
            </a:endParaRPr>
          </a:p>
          <a:p>
            <a:pPr indent="0" lvl="0" marL="0" rtl="0" algn="l">
              <a:lnSpc>
                <a:spcPct val="95000"/>
              </a:lnSpc>
              <a:spcBef>
                <a:spcPts val="1200"/>
              </a:spcBef>
              <a:spcAft>
                <a:spcPts val="1200"/>
              </a:spcAft>
              <a:buSzPts val="275"/>
              <a:buNone/>
            </a:pPr>
            <a:r>
              <a:t/>
            </a:r>
            <a:endParaRPr sz="1550"/>
          </a:p>
        </p:txBody>
      </p:sp>
    </p:spTree>
  </p:cSld>
  <p:clrMapOvr>
    <a:masterClrMapping/>
  </p:clrMapOvr>
</p:sld>
</file>

<file path=ppt/slides/slide93.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698" name="Shape 698"/>
        <p:cNvGrpSpPr/>
        <p:nvPr/>
      </p:nvGrpSpPr>
      <p:grpSpPr>
        <a:xfrm>
          <a:off x="0" y="0"/>
          <a:ext cx="0" cy="0"/>
          <a:chOff x="0" y="0"/>
          <a:chExt cx="0" cy="0"/>
        </a:xfrm>
      </p:grpSpPr>
      <p:pic>
        <p:nvPicPr>
          <p:cNvPr id="699" name="Google Shape;699;p116"/>
          <p:cNvPicPr preferRelativeResize="0"/>
          <p:nvPr/>
        </p:nvPicPr>
        <p:blipFill>
          <a:blip r:embed="rId3">
            <a:alphaModFix/>
          </a:blip>
          <a:stretch>
            <a:fillRect/>
          </a:stretch>
        </p:blipFill>
        <p:spPr>
          <a:xfrm>
            <a:off x="152400" y="152400"/>
            <a:ext cx="8839204" cy="2201169"/>
          </a:xfrm>
          <a:prstGeom prst="rect">
            <a:avLst/>
          </a:prstGeom>
          <a:noFill/>
          <a:ln>
            <a:noFill/>
          </a:ln>
        </p:spPr>
      </p:pic>
      <p:pic>
        <p:nvPicPr>
          <p:cNvPr id="700" name="Google Shape;700;p116"/>
          <p:cNvPicPr preferRelativeResize="0"/>
          <p:nvPr/>
        </p:nvPicPr>
        <p:blipFill rotWithShape="1">
          <a:blip r:embed="rId4">
            <a:alphaModFix/>
          </a:blip>
          <a:srcRect t="483"/>
          <a:stretch/>
        </p:blipFill>
        <p:spPr>
          <a:xfrm>
            <a:off x="152400" y="3884450"/>
            <a:ext cx="8839198" cy="77250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117"/>
          <p:cNvSpPr txBox="1"/>
          <p:nvPr>
            <p:ph type="title"/>
          </p:nvPr>
        </p:nvSpPr>
        <p:spPr>
          <a:xfrm>
            <a:off x="311700" y="2150850"/>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Laurocerasus</a:t>
            </a:r>
            <a:endParaRPr/>
          </a:p>
          <a:p>
            <a:pPr indent="0" lvl="0" marL="0" rtl="0" algn="ctr">
              <a:spcBef>
                <a:spcPts val="0"/>
              </a:spcBef>
              <a:spcAft>
                <a:spcPts val="0"/>
              </a:spcAft>
              <a:buNone/>
            </a:pPr>
            <a:r>
              <a:rPr lang="en" sz="2200">
                <a:solidFill>
                  <a:srgbClr val="4C4C4C"/>
                </a:solidFill>
                <a:highlight>
                  <a:srgbClr val="FFFFFF"/>
                </a:highlight>
              </a:rPr>
              <a:t>Cherry-laurel</a:t>
            </a:r>
            <a:endParaRPr sz="2200">
              <a:solidFill>
                <a:srgbClr val="4C4C4C"/>
              </a:solidFill>
              <a:highlight>
                <a:srgbClr val="FFFFFF"/>
              </a:highlight>
            </a:endParaRPr>
          </a:p>
          <a:p>
            <a:pPr indent="0" lvl="0" marL="0" rtl="0" algn="ctr">
              <a:spcBef>
                <a:spcPts val="0"/>
              </a:spcBef>
              <a:spcAft>
                <a:spcPts val="0"/>
              </a:spcAft>
              <a:buNone/>
            </a:pPr>
            <a:r>
              <a:rPr lang="en" sz="2200">
                <a:solidFill>
                  <a:srgbClr val="4C4C4C"/>
                </a:solidFill>
                <a:highlight>
                  <a:srgbClr val="FFFFFF"/>
                </a:highlight>
              </a:rPr>
              <a:t>Rosacea </a:t>
            </a:r>
            <a:endParaRPr sz="2200">
              <a:solidFill>
                <a:srgbClr val="4C4C4C"/>
              </a:solidFill>
              <a:highlight>
                <a:srgbClr val="FFFFFF"/>
              </a:highlight>
            </a:endParaRPr>
          </a:p>
        </p:txBody>
      </p:sp>
      <p:pic>
        <p:nvPicPr>
          <p:cNvPr id="706" name="Google Shape;706;p117"/>
          <p:cNvPicPr preferRelativeResize="0"/>
          <p:nvPr/>
        </p:nvPicPr>
        <p:blipFill>
          <a:blip r:embed="rId3">
            <a:alphaModFix/>
          </a:blip>
          <a:stretch>
            <a:fillRect/>
          </a:stretch>
        </p:blipFill>
        <p:spPr>
          <a:xfrm>
            <a:off x="152400" y="3145050"/>
            <a:ext cx="1846050" cy="184605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118"/>
          <p:cNvSpPr txBox="1"/>
          <p:nvPr/>
        </p:nvSpPr>
        <p:spPr>
          <a:xfrm>
            <a:off x="0" y="0"/>
            <a:ext cx="9093900" cy="568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dk1"/>
                </a:solidFill>
              </a:rPr>
              <a:t>		 	 	 		</a:t>
            </a:r>
            <a:endParaRPr sz="1700">
              <a:solidFill>
                <a:schemeClr val="dk1"/>
              </a:solidFill>
            </a:endParaRPr>
          </a:p>
          <a:p>
            <a:pPr indent="0" lvl="0" marL="0" rtl="0" algn="l">
              <a:lnSpc>
                <a:spcPct val="115000"/>
              </a:lnSpc>
              <a:spcBef>
                <a:spcPts val="1200"/>
              </a:spcBef>
              <a:spcAft>
                <a:spcPts val="0"/>
              </a:spcAft>
              <a:buNone/>
            </a:pPr>
            <a:r>
              <a:rPr lang="en" sz="2000">
                <a:solidFill>
                  <a:schemeClr val="dk1"/>
                </a:solidFill>
                <a:highlight>
                  <a:srgbClr val="FFFFFF"/>
                </a:highlight>
                <a:latin typeface="Calibri"/>
                <a:ea typeface="Calibri"/>
                <a:cs typeface="Calibri"/>
                <a:sym typeface="Calibri"/>
              </a:rPr>
              <a:t>Case of congenital cardiac disease with lots of cough in child, asphexia</a:t>
            </a:r>
            <a:br>
              <a:rPr lang="en" sz="2000">
                <a:solidFill>
                  <a:schemeClr val="dk1"/>
                </a:solidFill>
                <a:highlight>
                  <a:srgbClr val="FFFFFF"/>
                </a:highlight>
                <a:latin typeface="Calibri"/>
                <a:ea typeface="Calibri"/>
                <a:cs typeface="Calibri"/>
                <a:sym typeface="Calibri"/>
              </a:rPr>
            </a:br>
            <a:r>
              <a:rPr lang="en" sz="2000">
                <a:solidFill>
                  <a:schemeClr val="dk1"/>
                </a:solidFill>
                <a:highlight>
                  <a:srgbClr val="FFFFFF"/>
                </a:highlight>
                <a:latin typeface="Calibri"/>
                <a:ea typeface="Calibri"/>
                <a:cs typeface="Calibri"/>
                <a:sym typeface="Calibri"/>
              </a:rPr>
              <a:t> </a:t>
            </a:r>
            <a:r>
              <a:rPr lang="en" sz="2000">
                <a:solidFill>
                  <a:schemeClr val="dk1"/>
                </a:solidFill>
                <a:highlight>
                  <a:srgbClr val="FFFFFF"/>
                </a:highlight>
              </a:rPr>
              <a:t>●  </a:t>
            </a:r>
            <a:r>
              <a:rPr lang="en" sz="2000">
                <a:solidFill>
                  <a:schemeClr val="dk1"/>
                </a:solidFill>
                <a:highlight>
                  <a:srgbClr val="FFFFFF"/>
                </a:highlight>
                <a:latin typeface="Calibri"/>
                <a:ea typeface="Calibri"/>
                <a:cs typeface="Calibri"/>
                <a:sym typeface="Calibri"/>
              </a:rPr>
              <a:t>Spasmodic tickling cough especially in cardiac cases especially in children</a:t>
            </a:r>
            <a:br>
              <a:rPr lang="en" sz="2000">
                <a:solidFill>
                  <a:schemeClr val="dk1"/>
                </a:solidFill>
                <a:highlight>
                  <a:srgbClr val="FFFFFF"/>
                </a:highlight>
                <a:latin typeface="Calibri"/>
                <a:ea typeface="Calibri"/>
                <a:cs typeface="Calibri"/>
                <a:sym typeface="Calibri"/>
              </a:rPr>
            </a:br>
            <a:r>
              <a:rPr lang="en" sz="2000">
                <a:solidFill>
                  <a:schemeClr val="dk1"/>
                </a:solidFill>
                <a:highlight>
                  <a:srgbClr val="FFFFFF"/>
                </a:highlight>
                <a:latin typeface="Calibri"/>
                <a:ea typeface="Calibri"/>
                <a:cs typeface="Calibri"/>
                <a:sym typeface="Calibri"/>
              </a:rPr>
              <a:t> </a:t>
            </a:r>
            <a:r>
              <a:rPr lang="en" sz="2000">
                <a:solidFill>
                  <a:schemeClr val="dk1"/>
                </a:solidFill>
                <a:highlight>
                  <a:srgbClr val="FFFFFF"/>
                </a:highlight>
              </a:rPr>
              <a:t>●  </a:t>
            </a:r>
            <a:r>
              <a:rPr lang="en" sz="2000">
                <a:solidFill>
                  <a:schemeClr val="dk1"/>
                </a:solidFill>
                <a:highlight>
                  <a:srgbClr val="FFFFFF"/>
                </a:highlight>
                <a:latin typeface="Calibri"/>
                <a:ea typeface="Calibri"/>
                <a:cs typeface="Calibri"/>
                <a:sym typeface="Calibri"/>
              </a:rPr>
              <a:t>Noises when they eat or drink</a:t>
            </a:r>
            <a:br>
              <a:rPr lang="en" sz="2000">
                <a:solidFill>
                  <a:schemeClr val="dk1"/>
                </a:solidFill>
                <a:highlight>
                  <a:srgbClr val="FFFFFF"/>
                </a:highlight>
                <a:latin typeface="Calibri"/>
                <a:ea typeface="Calibri"/>
                <a:cs typeface="Calibri"/>
                <a:sym typeface="Calibri"/>
              </a:rPr>
            </a:br>
            <a:r>
              <a:rPr lang="en" sz="2000">
                <a:solidFill>
                  <a:schemeClr val="dk1"/>
                </a:solidFill>
                <a:highlight>
                  <a:srgbClr val="FFFFFF"/>
                </a:highlight>
                <a:latin typeface="Calibri"/>
                <a:ea typeface="Calibri"/>
                <a:cs typeface="Calibri"/>
                <a:sym typeface="Calibri"/>
              </a:rPr>
              <a:t> </a:t>
            </a:r>
            <a:r>
              <a:rPr lang="en" sz="2000">
                <a:solidFill>
                  <a:schemeClr val="dk1"/>
                </a:solidFill>
                <a:highlight>
                  <a:srgbClr val="FFFFFF"/>
                </a:highlight>
              </a:rPr>
              <a:t>●  </a:t>
            </a:r>
            <a:r>
              <a:rPr lang="en" sz="2000">
                <a:solidFill>
                  <a:schemeClr val="dk1"/>
                </a:solidFill>
                <a:highlight>
                  <a:srgbClr val="FFFFFF"/>
                </a:highlight>
                <a:latin typeface="Calibri"/>
                <a:ea typeface="Calibri"/>
                <a:cs typeface="Calibri"/>
                <a:sym typeface="Calibri"/>
              </a:rPr>
              <a:t>Body becomes cold, better by warmth</a:t>
            </a:r>
            <a:br>
              <a:rPr lang="en" sz="2000">
                <a:solidFill>
                  <a:schemeClr val="dk1"/>
                </a:solidFill>
                <a:highlight>
                  <a:srgbClr val="FFFFFF"/>
                </a:highlight>
                <a:latin typeface="Calibri"/>
                <a:ea typeface="Calibri"/>
                <a:cs typeface="Calibri"/>
                <a:sym typeface="Calibri"/>
              </a:rPr>
            </a:br>
            <a:r>
              <a:rPr lang="en" sz="2000">
                <a:solidFill>
                  <a:schemeClr val="dk1"/>
                </a:solidFill>
                <a:highlight>
                  <a:srgbClr val="FFFFFF"/>
                </a:highlight>
              </a:rPr>
              <a:t>●  </a:t>
            </a:r>
            <a:r>
              <a:rPr lang="en" sz="2000">
                <a:solidFill>
                  <a:schemeClr val="dk1"/>
                </a:solidFill>
                <a:highlight>
                  <a:srgbClr val="FFFFFF"/>
                </a:highlight>
                <a:latin typeface="Calibri"/>
                <a:ea typeface="Calibri"/>
                <a:cs typeface="Calibri"/>
                <a:sym typeface="Calibri"/>
              </a:rPr>
              <a:t>Main sensation of this family is Suffocation</a:t>
            </a:r>
            <a:br>
              <a:rPr lang="en" sz="2000">
                <a:solidFill>
                  <a:schemeClr val="dk1"/>
                </a:solidFill>
                <a:highlight>
                  <a:srgbClr val="FFFFFF"/>
                </a:highlight>
                <a:latin typeface="Calibri"/>
                <a:ea typeface="Calibri"/>
                <a:cs typeface="Calibri"/>
                <a:sym typeface="Calibri"/>
              </a:rPr>
            </a:br>
            <a:r>
              <a:rPr lang="en" sz="2000">
                <a:solidFill>
                  <a:schemeClr val="dk1"/>
                </a:solidFill>
                <a:highlight>
                  <a:srgbClr val="FFFFFF"/>
                </a:highlight>
              </a:rPr>
              <a:t>●  </a:t>
            </a:r>
            <a:r>
              <a:rPr lang="en" sz="2000">
                <a:solidFill>
                  <a:schemeClr val="dk1"/>
                </a:solidFill>
                <a:highlight>
                  <a:srgbClr val="FFFFFF"/>
                </a:highlight>
                <a:latin typeface="Calibri"/>
                <a:ea typeface="Calibri"/>
                <a:cs typeface="Calibri"/>
                <a:sym typeface="Calibri"/>
              </a:rPr>
              <a:t>Cyanosis, children puts hands on heart, dry cough, gasping, clutches the heart</a:t>
            </a:r>
            <a:br>
              <a:rPr lang="en" sz="2000">
                <a:solidFill>
                  <a:schemeClr val="dk1"/>
                </a:solidFill>
                <a:highlight>
                  <a:srgbClr val="FFFFFF"/>
                </a:highlight>
                <a:latin typeface="Calibri"/>
                <a:ea typeface="Calibri"/>
                <a:cs typeface="Calibri"/>
                <a:sym typeface="Calibri"/>
              </a:rPr>
            </a:br>
            <a:r>
              <a:rPr lang="en" sz="2000">
                <a:solidFill>
                  <a:schemeClr val="dk1"/>
                </a:solidFill>
                <a:highlight>
                  <a:srgbClr val="FFFFFF"/>
                </a:highlight>
                <a:latin typeface="Calibri"/>
                <a:ea typeface="Calibri"/>
                <a:cs typeface="Calibri"/>
                <a:sym typeface="Calibri"/>
              </a:rPr>
              <a:t> </a:t>
            </a:r>
            <a:r>
              <a:rPr lang="en" sz="2000">
                <a:solidFill>
                  <a:schemeClr val="dk1"/>
                </a:solidFill>
                <a:highlight>
                  <a:srgbClr val="FFFFFF"/>
                </a:highlight>
              </a:rPr>
              <a:t>●  </a:t>
            </a:r>
            <a:r>
              <a:rPr lang="en" sz="2000">
                <a:solidFill>
                  <a:schemeClr val="dk1"/>
                </a:solidFill>
                <a:highlight>
                  <a:srgbClr val="FFFFFF"/>
                </a:highlight>
                <a:latin typeface="Calibri"/>
                <a:ea typeface="Calibri"/>
                <a:cs typeface="Calibri"/>
                <a:sym typeface="Calibri"/>
              </a:rPr>
              <a:t>Clubbing of finger</a:t>
            </a:r>
            <a:br>
              <a:rPr lang="en" sz="2000">
                <a:solidFill>
                  <a:schemeClr val="dk1"/>
                </a:solidFill>
                <a:highlight>
                  <a:srgbClr val="FFFFFF"/>
                </a:highlight>
                <a:latin typeface="Calibri"/>
                <a:ea typeface="Calibri"/>
                <a:cs typeface="Calibri"/>
                <a:sym typeface="Calibri"/>
              </a:rPr>
            </a:br>
            <a:r>
              <a:rPr lang="en" sz="2000">
                <a:solidFill>
                  <a:schemeClr val="dk1"/>
                </a:solidFill>
                <a:highlight>
                  <a:srgbClr val="FFFFFF"/>
                </a:highlight>
                <a:latin typeface="Calibri"/>
                <a:ea typeface="Calibri"/>
                <a:cs typeface="Calibri"/>
                <a:sym typeface="Calibri"/>
              </a:rPr>
              <a:t> </a:t>
            </a:r>
            <a:r>
              <a:rPr lang="en" sz="2000">
                <a:solidFill>
                  <a:schemeClr val="dk1"/>
                </a:solidFill>
                <a:highlight>
                  <a:srgbClr val="FFFFFF"/>
                </a:highlight>
              </a:rPr>
              <a:t>●  </a:t>
            </a:r>
            <a:r>
              <a:rPr lang="en" sz="2000">
                <a:solidFill>
                  <a:schemeClr val="dk1"/>
                </a:solidFill>
                <a:highlight>
                  <a:srgbClr val="FFFFFF"/>
                </a:highlight>
                <a:latin typeface="Calibri"/>
                <a:ea typeface="Calibri"/>
                <a:cs typeface="Calibri"/>
                <a:sym typeface="Calibri"/>
              </a:rPr>
              <a:t>Deep sleep, stertorous breathing</a:t>
            </a:r>
            <a:br>
              <a:rPr lang="en" sz="2000">
                <a:solidFill>
                  <a:schemeClr val="dk1"/>
                </a:solidFill>
                <a:highlight>
                  <a:srgbClr val="FFFFFF"/>
                </a:highlight>
                <a:latin typeface="Calibri"/>
                <a:ea typeface="Calibri"/>
                <a:cs typeface="Calibri"/>
                <a:sym typeface="Calibri"/>
              </a:rPr>
            </a:br>
            <a:r>
              <a:rPr lang="en" sz="2000">
                <a:solidFill>
                  <a:schemeClr val="dk1"/>
                </a:solidFill>
                <a:highlight>
                  <a:srgbClr val="FFFFFF"/>
                </a:highlight>
                <a:latin typeface="Calibri"/>
                <a:ea typeface="Calibri"/>
                <a:cs typeface="Calibri"/>
                <a:sym typeface="Calibri"/>
              </a:rPr>
              <a:t> </a:t>
            </a:r>
            <a:r>
              <a:rPr lang="en" sz="2000">
                <a:solidFill>
                  <a:schemeClr val="dk1"/>
                </a:solidFill>
                <a:highlight>
                  <a:srgbClr val="FFFFFF"/>
                </a:highlight>
              </a:rPr>
              <a:t>●  </a:t>
            </a:r>
            <a:r>
              <a:rPr lang="en" sz="2000">
                <a:solidFill>
                  <a:schemeClr val="dk1"/>
                </a:solidFill>
                <a:highlight>
                  <a:srgbClr val="FFFFFF"/>
                </a:highlight>
                <a:latin typeface="Calibri"/>
                <a:ea typeface="Calibri"/>
                <a:cs typeface="Calibri"/>
                <a:sym typeface="Calibri"/>
              </a:rPr>
              <a:t>Coldness but not better by heat</a:t>
            </a:r>
            <a:br>
              <a:rPr lang="en" sz="2000">
                <a:solidFill>
                  <a:schemeClr val="dk1"/>
                </a:solidFill>
                <a:highlight>
                  <a:srgbClr val="FFFFFF"/>
                </a:highlight>
                <a:latin typeface="Calibri"/>
                <a:ea typeface="Calibri"/>
                <a:cs typeface="Calibri"/>
                <a:sym typeface="Calibri"/>
              </a:rPr>
            </a:br>
            <a:r>
              <a:rPr lang="en" sz="2000">
                <a:solidFill>
                  <a:schemeClr val="dk1"/>
                </a:solidFill>
                <a:highlight>
                  <a:srgbClr val="FFFFFF"/>
                </a:highlight>
                <a:latin typeface="Calibri"/>
                <a:ea typeface="Calibri"/>
                <a:cs typeface="Calibri"/>
                <a:sym typeface="Calibri"/>
              </a:rPr>
              <a:t> </a:t>
            </a:r>
            <a:r>
              <a:rPr lang="en" sz="2000">
                <a:solidFill>
                  <a:schemeClr val="dk1"/>
                </a:solidFill>
                <a:highlight>
                  <a:srgbClr val="FFFFFF"/>
                </a:highlight>
              </a:rPr>
              <a:t>●  </a:t>
            </a:r>
            <a:r>
              <a:rPr lang="en" sz="2000">
                <a:solidFill>
                  <a:schemeClr val="dk1"/>
                </a:solidFill>
                <a:highlight>
                  <a:srgbClr val="FFFFFF"/>
                </a:highlight>
                <a:latin typeface="Calibri"/>
                <a:ea typeface="Calibri"/>
                <a:cs typeface="Calibri"/>
                <a:sym typeface="Calibri"/>
              </a:rPr>
              <a:t>Compare: Hydrocy. Ac, camphor, secale, ammon. Carb, Ambra </a:t>
            </a:r>
            <a:br>
              <a:rPr lang="en" sz="2000">
                <a:solidFill>
                  <a:schemeClr val="dk1"/>
                </a:solidFill>
                <a:highlight>
                  <a:srgbClr val="FFFFFF"/>
                </a:highlight>
                <a:latin typeface="Calibri"/>
                <a:ea typeface="Calibri"/>
                <a:cs typeface="Calibri"/>
                <a:sym typeface="Calibri"/>
              </a:rPr>
            </a:br>
            <a:r>
              <a:rPr lang="en" sz="1700">
                <a:solidFill>
                  <a:schemeClr val="dk1"/>
                </a:solidFill>
                <a:highlight>
                  <a:srgbClr val="FFFFFF"/>
                </a:highlight>
              </a:rPr>
              <a:t> 							</a:t>
            </a:r>
            <a:endParaRPr sz="1700">
              <a:solidFill>
                <a:schemeClr val="dk1"/>
              </a:solidFill>
              <a:highlight>
                <a:srgbClr val="FFFFFF"/>
              </a:highlight>
            </a:endParaRPr>
          </a:p>
          <a:p>
            <a:pPr indent="0" lvl="0" marL="0" rtl="0" algn="l">
              <a:lnSpc>
                <a:spcPct val="115000"/>
              </a:lnSpc>
              <a:spcBef>
                <a:spcPts val="1200"/>
              </a:spcBef>
              <a:spcAft>
                <a:spcPts val="0"/>
              </a:spcAft>
              <a:buNone/>
            </a:pPr>
            <a:r>
              <a:rPr lang="en" sz="1700">
                <a:solidFill>
                  <a:schemeClr val="dk1"/>
                </a:solidFill>
                <a:highlight>
                  <a:srgbClr val="FFFFFF"/>
                </a:highlight>
              </a:rPr>
              <a:t>						 					</a:t>
            </a:r>
            <a:endParaRPr sz="1700">
              <a:solidFill>
                <a:schemeClr val="dk1"/>
              </a:solidFill>
              <a:highlight>
                <a:srgbClr val="FFFFFF"/>
              </a:highlight>
            </a:endParaRPr>
          </a:p>
          <a:p>
            <a:pPr indent="0" lvl="0" marL="0" rtl="0" algn="l">
              <a:spcBef>
                <a:spcPts val="0"/>
              </a:spcBef>
              <a:spcAft>
                <a:spcPts val="0"/>
              </a:spcAft>
              <a:buNone/>
            </a:pPr>
            <a:r>
              <a:rPr lang="en" sz="1700">
                <a:solidFill>
                  <a:schemeClr val="dk1"/>
                </a:solidFill>
                <a:highlight>
                  <a:srgbClr val="FFFFFF"/>
                </a:highlight>
              </a:rPr>
              <a:t>				</a:t>
            </a:r>
            <a:endParaRPr sz="1700">
              <a:solidFill>
                <a:schemeClr val="dk1"/>
              </a:solidFill>
              <a:highlight>
                <a:srgbClr val="FFFFFF"/>
              </a:highlight>
            </a:endParaRPr>
          </a:p>
          <a:p>
            <a:pPr indent="0" lvl="0" marL="0" rtl="0" algn="l">
              <a:spcBef>
                <a:spcPts val="0"/>
              </a:spcBef>
              <a:spcAft>
                <a:spcPts val="0"/>
              </a:spcAft>
              <a:buNone/>
            </a:pPr>
            <a:r>
              <a:rPr lang="en" sz="1700">
                <a:solidFill>
                  <a:schemeClr val="dk1"/>
                </a:solidFill>
                <a:highlight>
                  <a:srgbClr val="FFFFFF"/>
                </a:highlight>
              </a:rPr>
              <a:t>			</a:t>
            </a:r>
            <a:endParaRPr sz="1700">
              <a:solidFill>
                <a:schemeClr val="dk1"/>
              </a:solidFill>
              <a:highlight>
                <a:srgbClr val="FFFFFF"/>
              </a:highlight>
            </a:endParaRPr>
          </a:p>
          <a:p>
            <a:pPr indent="0" lvl="0" marL="0" rtl="0" algn="l">
              <a:spcBef>
                <a:spcPts val="0"/>
              </a:spcBef>
              <a:spcAft>
                <a:spcPts val="0"/>
              </a:spcAft>
              <a:buNone/>
            </a:pPr>
            <a:r>
              <a:rPr lang="en" sz="1700">
                <a:solidFill>
                  <a:schemeClr val="dk1"/>
                </a:solidFill>
              </a:rPr>
              <a:t>		</a:t>
            </a:r>
            <a:endParaRPr sz="1700">
              <a:solidFill>
                <a:schemeClr val="dk1"/>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11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2850">
                <a:solidFill>
                  <a:srgbClr val="0F3251"/>
                </a:solidFill>
                <a:highlight>
                  <a:srgbClr val="FFFFFF"/>
                </a:highlight>
              </a:rPr>
              <a:t>CEANOTHUS AMERICANUS</a:t>
            </a:r>
            <a:endParaRPr sz="8000"/>
          </a:p>
        </p:txBody>
      </p:sp>
      <p:sp>
        <p:nvSpPr>
          <p:cNvPr id="717" name="Google Shape;717;p11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700">
                <a:solidFill>
                  <a:srgbClr val="4C4C4C"/>
                </a:solidFill>
                <a:highlight>
                  <a:srgbClr val="FFFFFF"/>
                </a:highlight>
              </a:rPr>
              <a:t>Red-root. N. O. Rhamnacae</a:t>
            </a:r>
            <a:endParaRPr sz="3300"/>
          </a:p>
        </p:txBody>
      </p:sp>
      <p:pic>
        <p:nvPicPr>
          <p:cNvPr id="718" name="Google Shape;718;p119"/>
          <p:cNvPicPr preferRelativeResize="0"/>
          <p:nvPr/>
        </p:nvPicPr>
        <p:blipFill>
          <a:blip r:embed="rId3">
            <a:alphaModFix/>
          </a:blip>
          <a:stretch>
            <a:fillRect/>
          </a:stretch>
        </p:blipFill>
        <p:spPr>
          <a:xfrm>
            <a:off x="6365313" y="3100975"/>
            <a:ext cx="2466975" cy="184785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pic>
        <p:nvPicPr>
          <p:cNvPr id="723" name="Google Shape;723;p120"/>
          <p:cNvPicPr preferRelativeResize="0"/>
          <p:nvPr/>
        </p:nvPicPr>
        <p:blipFill>
          <a:blip r:embed="rId3">
            <a:alphaModFix/>
          </a:blip>
          <a:stretch>
            <a:fillRect/>
          </a:stretch>
        </p:blipFill>
        <p:spPr>
          <a:xfrm>
            <a:off x="0" y="254093"/>
            <a:ext cx="9144003" cy="2169915"/>
          </a:xfrm>
          <a:prstGeom prst="rect">
            <a:avLst/>
          </a:prstGeom>
          <a:noFill/>
          <a:ln>
            <a:noFill/>
          </a:ln>
        </p:spPr>
      </p:pic>
      <p:pic>
        <p:nvPicPr>
          <p:cNvPr id="724" name="Google Shape;724;p120"/>
          <p:cNvPicPr preferRelativeResize="0"/>
          <p:nvPr/>
        </p:nvPicPr>
        <p:blipFill>
          <a:blip r:embed="rId4">
            <a:alphaModFix/>
          </a:blip>
          <a:stretch>
            <a:fillRect/>
          </a:stretch>
        </p:blipFill>
        <p:spPr>
          <a:xfrm>
            <a:off x="5951051" y="2255949"/>
            <a:ext cx="2515225" cy="2844074"/>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121"/>
          <p:cNvSpPr txBox="1"/>
          <p:nvPr>
            <p:ph type="title"/>
          </p:nvPr>
        </p:nvSpPr>
        <p:spPr>
          <a:xfrm>
            <a:off x="311700" y="1347875"/>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Agrimonia eupatoria</a:t>
            </a:r>
            <a:endParaRPr/>
          </a:p>
          <a:p>
            <a:pPr indent="0" lvl="0" marL="0" rtl="0" algn="ctr">
              <a:spcBef>
                <a:spcPts val="0"/>
              </a:spcBef>
              <a:spcAft>
                <a:spcPts val="0"/>
              </a:spcAft>
              <a:buClr>
                <a:schemeClr val="dk1"/>
              </a:buClr>
              <a:buSzPct val="100000"/>
              <a:buFont typeface="Arial"/>
              <a:buNone/>
            </a:pPr>
            <a:r>
              <a:rPr lang="en" sz="1100"/>
              <a:t>		 	 	 		</a:t>
            </a:r>
            <a:endParaRPr sz="1100"/>
          </a:p>
          <a:p>
            <a:pPr indent="0" lvl="0" marL="0" rtl="0" algn="ctr">
              <a:spcBef>
                <a:spcPts val="0"/>
              </a:spcBef>
              <a:spcAft>
                <a:spcPts val="0"/>
              </a:spcAft>
              <a:buClr>
                <a:schemeClr val="dk1"/>
              </a:buClr>
              <a:buSzPct val="100000"/>
              <a:buFont typeface="Arial"/>
              <a:buNone/>
            </a:pPr>
            <a:r>
              <a:rPr lang="en" sz="1100"/>
              <a:t>			</a:t>
            </a:r>
            <a:endParaRPr sz="1100"/>
          </a:p>
          <a:p>
            <a:pPr indent="0" lvl="0" marL="0" rtl="0" algn="ctr">
              <a:spcBef>
                <a:spcPts val="0"/>
              </a:spcBef>
              <a:spcAft>
                <a:spcPts val="0"/>
              </a:spcAft>
              <a:buClr>
                <a:schemeClr val="dk1"/>
              </a:buClr>
              <a:buSzPct val="100000"/>
              <a:buFont typeface="Arial"/>
              <a:buNone/>
            </a:pPr>
            <a:r>
              <a:rPr lang="en" sz="1100">
                <a:highlight>
                  <a:srgbClr val="FFFFFF"/>
                </a:highlight>
              </a:rPr>
              <a:t>				</a:t>
            </a:r>
            <a:endParaRPr sz="1100">
              <a:highlight>
                <a:srgbClr val="FFFFFF"/>
              </a:highlight>
            </a:endParaRPr>
          </a:p>
          <a:p>
            <a:pPr indent="0" lvl="0" marL="0" rtl="0" algn="ctr">
              <a:spcBef>
                <a:spcPts val="0"/>
              </a:spcBef>
              <a:spcAft>
                <a:spcPts val="0"/>
              </a:spcAft>
              <a:buClr>
                <a:schemeClr val="dk1"/>
              </a:buClr>
              <a:buSzPct val="100000"/>
              <a:buFont typeface="Arial"/>
              <a:buNone/>
            </a:pPr>
            <a:r>
              <a:rPr lang="en" sz="1100">
                <a:highlight>
                  <a:srgbClr val="FFFFFF"/>
                </a:highlight>
              </a:rPr>
              <a:t>					</a:t>
            </a:r>
            <a:endParaRPr sz="1100">
              <a:highlight>
                <a:srgbClr val="FFFFFF"/>
              </a:highlight>
            </a:endParaRPr>
          </a:p>
          <a:p>
            <a:pPr indent="0" lvl="0" marL="0" rtl="0" algn="ctr">
              <a:spcBef>
                <a:spcPts val="0"/>
              </a:spcBef>
              <a:spcAft>
                <a:spcPts val="0"/>
              </a:spcAft>
              <a:buClr>
                <a:schemeClr val="dk1"/>
              </a:buClr>
              <a:buSzPct val="100000"/>
              <a:buFont typeface="Arial"/>
              <a:buNone/>
            </a:pPr>
            <a:r>
              <a:rPr lang="en" sz="1100">
                <a:highlight>
                  <a:srgbClr val="FFFFFF"/>
                </a:highlight>
              </a:rPr>
              <a:t>						</a:t>
            </a:r>
            <a:endParaRPr sz="1100">
              <a:highlight>
                <a:srgbClr val="FFFFFF"/>
              </a:highlight>
            </a:endParaRPr>
          </a:p>
          <a:p>
            <a:pPr indent="0" lvl="0" marL="0" rtl="0" algn="l">
              <a:lnSpc>
                <a:spcPct val="115000"/>
              </a:lnSpc>
              <a:spcBef>
                <a:spcPts val="1200"/>
              </a:spcBef>
              <a:spcAft>
                <a:spcPts val="0"/>
              </a:spcAft>
              <a:buClr>
                <a:schemeClr val="dk1"/>
              </a:buClr>
              <a:buSzPct val="78571"/>
              <a:buFont typeface="Arial"/>
              <a:buNone/>
            </a:pPr>
            <a:r>
              <a:rPr lang="en" sz="1400">
                <a:highlight>
                  <a:srgbClr val="FFFFFF"/>
                </a:highlight>
              </a:rPr>
              <a:t>Liverwort</a:t>
            </a:r>
            <a:br>
              <a:rPr lang="en" sz="1400">
                <a:highlight>
                  <a:srgbClr val="FFFFFF"/>
                </a:highlight>
              </a:rPr>
            </a:br>
            <a:r>
              <a:rPr lang="en" sz="1400">
                <a:highlight>
                  <a:srgbClr val="FFFFFF"/>
                </a:highlight>
              </a:rPr>
              <a:t> Belongs to the Rosaceae </a:t>
            </a:r>
            <a:br>
              <a:rPr lang="en" sz="1400">
                <a:highlight>
                  <a:srgbClr val="FFFFFF"/>
                </a:highlight>
              </a:rPr>
            </a:br>
            <a:endParaRPr sz="1400">
              <a:highlight>
                <a:srgbClr val="FFFFFF"/>
              </a:highlight>
            </a:endParaRPr>
          </a:p>
          <a:p>
            <a:pPr indent="0" lvl="0" marL="0" rtl="0" algn="l">
              <a:lnSpc>
                <a:spcPct val="115000"/>
              </a:lnSpc>
              <a:spcBef>
                <a:spcPts val="1200"/>
              </a:spcBef>
              <a:spcAft>
                <a:spcPts val="0"/>
              </a:spcAft>
              <a:buClr>
                <a:schemeClr val="dk1"/>
              </a:buClr>
              <a:buSzPct val="100000"/>
              <a:buFont typeface="Arial"/>
              <a:buNone/>
            </a:pPr>
            <a:r>
              <a:rPr lang="en" sz="1100">
                <a:highlight>
                  <a:srgbClr val="FFFFFF"/>
                </a:highlight>
              </a:rPr>
              <a:t>					</a:t>
            </a:r>
            <a:endParaRPr sz="1100">
              <a:highlight>
                <a:srgbClr val="FFFFFF"/>
              </a:highlight>
            </a:endParaRPr>
          </a:p>
          <a:p>
            <a:pPr indent="0" lvl="0" marL="0" rtl="0" algn="ctr">
              <a:spcBef>
                <a:spcPts val="0"/>
              </a:spcBef>
              <a:spcAft>
                <a:spcPts val="0"/>
              </a:spcAft>
              <a:buClr>
                <a:schemeClr val="dk1"/>
              </a:buClr>
              <a:buSzPct val="100000"/>
              <a:buFont typeface="Arial"/>
              <a:buNone/>
            </a:pPr>
            <a:r>
              <a:rPr lang="en" sz="1100">
                <a:highlight>
                  <a:srgbClr val="FFFFFF"/>
                </a:highlight>
              </a:rPr>
              <a:t>				</a:t>
            </a:r>
            <a:endParaRPr sz="1100">
              <a:highlight>
                <a:srgbClr val="FFFFFF"/>
              </a:highlight>
            </a:endParaRPr>
          </a:p>
          <a:p>
            <a:pPr indent="0" lvl="0" marL="0" rtl="0" algn="ctr">
              <a:spcBef>
                <a:spcPts val="0"/>
              </a:spcBef>
              <a:spcAft>
                <a:spcPts val="0"/>
              </a:spcAft>
              <a:buClr>
                <a:schemeClr val="dk1"/>
              </a:buClr>
              <a:buSzPct val="100000"/>
              <a:buFont typeface="Arial"/>
              <a:buNone/>
            </a:pPr>
            <a:r>
              <a:rPr lang="en" sz="1100">
                <a:highlight>
                  <a:srgbClr val="FFFFFF"/>
                </a:highlight>
              </a:rPr>
              <a:t>			</a:t>
            </a:r>
            <a:endParaRPr sz="1100">
              <a:highlight>
                <a:srgbClr val="FFFFFF"/>
              </a:highlight>
            </a:endParaRPr>
          </a:p>
          <a:p>
            <a:pPr indent="0" lvl="0" marL="0" rtl="0" algn="ctr">
              <a:spcBef>
                <a:spcPts val="0"/>
              </a:spcBef>
              <a:spcAft>
                <a:spcPts val="0"/>
              </a:spcAft>
              <a:buClr>
                <a:schemeClr val="dk1"/>
              </a:buClr>
              <a:buSzPct val="100000"/>
              <a:buFont typeface="Arial"/>
              <a:buNone/>
            </a:pPr>
            <a:r>
              <a:rPr lang="en" sz="1100"/>
              <a:t>		</a:t>
            </a:r>
            <a:endParaRPr sz="1100"/>
          </a:p>
          <a:p>
            <a:pPr indent="0" lvl="0" marL="0" rtl="0" algn="ctr">
              <a:spcBef>
                <a:spcPts val="0"/>
              </a:spcBef>
              <a:spcAft>
                <a:spcPts val="0"/>
              </a:spcAft>
              <a:buNone/>
            </a:pPr>
            <a:r>
              <a:t/>
            </a:r>
            <a:endParaRPr/>
          </a:p>
        </p:txBody>
      </p:sp>
      <p:pic>
        <p:nvPicPr>
          <p:cNvPr id="730" name="Google Shape;730;p121"/>
          <p:cNvPicPr preferRelativeResize="0"/>
          <p:nvPr/>
        </p:nvPicPr>
        <p:blipFill>
          <a:blip r:embed="rId3">
            <a:alphaModFix/>
          </a:blip>
          <a:stretch>
            <a:fillRect/>
          </a:stretch>
        </p:blipFill>
        <p:spPr>
          <a:xfrm>
            <a:off x="152400" y="2439075"/>
            <a:ext cx="2552025" cy="2552025"/>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122"/>
          <p:cNvSpPr txBox="1"/>
          <p:nvPr/>
        </p:nvSpPr>
        <p:spPr>
          <a:xfrm>
            <a:off x="0" y="90350"/>
            <a:ext cx="8551800" cy="520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t/>
            </a:r>
            <a:endParaRPr sz="1800">
              <a:solidFill>
                <a:schemeClr val="dk1"/>
              </a:solidFill>
              <a:highlight>
                <a:srgbClr val="FFFFFF"/>
              </a:highlight>
            </a:endParaRPr>
          </a:p>
          <a:p>
            <a:pPr indent="0" lvl="0" marL="0" rtl="0" algn="l">
              <a:lnSpc>
                <a:spcPct val="115000"/>
              </a:lnSpc>
              <a:spcBef>
                <a:spcPts val="1200"/>
              </a:spcBef>
              <a:spcAft>
                <a:spcPts val="0"/>
              </a:spcAft>
              <a:buNone/>
            </a:pPr>
            <a:r>
              <a:rPr lang="en" sz="1500">
                <a:solidFill>
                  <a:schemeClr val="dk1"/>
                </a:solidFill>
                <a:highlight>
                  <a:srgbClr val="FFFFFF"/>
                </a:highlight>
              </a:rPr>
              <a:t>						</a:t>
            </a:r>
            <a:endParaRPr sz="1500">
              <a:solidFill>
                <a:schemeClr val="dk1"/>
              </a:solidFill>
              <a:highlight>
                <a:srgbClr val="FFFFFF"/>
              </a:highlight>
            </a:endParaRPr>
          </a:p>
          <a:p>
            <a:pPr indent="0" lvl="0" marL="0" rtl="0" algn="l">
              <a:lnSpc>
                <a:spcPct val="115000"/>
              </a:lnSpc>
              <a:spcBef>
                <a:spcPts val="1200"/>
              </a:spcBef>
              <a:spcAft>
                <a:spcPts val="0"/>
              </a:spcAft>
              <a:buNone/>
            </a:pPr>
            <a:r>
              <a:rPr lang="en" sz="1800">
                <a:solidFill>
                  <a:schemeClr val="dk1"/>
                </a:solidFill>
                <a:highlight>
                  <a:srgbClr val="FFFFFF"/>
                </a:highlight>
              </a:rPr>
              <a:t>These are people who have </a:t>
            </a:r>
            <a:r>
              <a:rPr b="1" i="1" lang="en" sz="1800">
                <a:solidFill>
                  <a:schemeClr val="dk1"/>
                </a:solidFill>
                <a:highlight>
                  <a:srgbClr val="FFFFFF"/>
                </a:highlight>
              </a:rPr>
              <a:t>masked troubles, are anxious and worried internally, but have forced cheerfulness externally. They hide their sufferings, even though they are suffering an internal torment. So, agrimonia is comparative to remedies like Ignatia.</a:t>
            </a:r>
            <a:endParaRPr b="1" i="1" sz="1800">
              <a:solidFill>
                <a:schemeClr val="dk1"/>
              </a:solidFill>
              <a:highlight>
                <a:srgbClr val="FFFFFF"/>
              </a:highlight>
            </a:endParaRPr>
          </a:p>
          <a:p>
            <a:pPr indent="0" lvl="0" marL="0" rtl="0" algn="l">
              <a:lnSpc>
                <a:spcPct val="115000"/>
              </a:lnSpc>
              <a:spcBef>
                <a:spcPts val="1200"/>
              </a:spcBef>
              <a:spcAft>
                <a:spcPts val="0"/>
              </a:spcAft>
              <a:buNone/>
            </a:pPr>
            <a:r>
              <a:rPr lang="en" sz="1500">
                <a:solidFill>
                  <a:schemeClr val="dk1"/>
                </a:solidFill>
                <a:highlight>
                  <a:srgbClr val="FFFFFF"/>
                </a:highlight>
              </a:rPr>
              <a:t>						</a:t>
            </a:r>
            <a:endParaRPr sz="1500">
              <a:solidFill>
                <a:schemeClr val="dk1"/>
              </a:solidFill>
              <a:highlight>
                <a:srgbClr val="FFFFFF"/>
              </a:highlight>
            </a:endParaRPr>
          </a:p>
          <a:p>
            <a:pPr indent="0" lvl="0" marL="0" rtl="0" algn="l">
              <a:lnSpc>
                <a:spcPct val="115000"/>
              </a:lnSpc>
              <a:spcBef>
                <a:spcPts val="1200"/>
              </a:spcBef>
              <a:spcAft>
                <a:spcPts val="0"/>
              </a:spcAft>
              <a:buNone/>
            </a:pPr>
            <a:r>
              <a:rPr lang="en" sz="1800">
                <a:solidFill>
                  <a:schemeClr val="dk1"/>
                </a:solidFill>
                <a:highlight>
                  <a:srgbClr val="FFFFFF"/>
                </a:highlight>
              </a:rPr>
              <a:t>It is a very effective remedy in cases of cancers, especially stomach carcinoma and liver carcinoma. </a:t>
            </a:r>
            <a:endParaRPr sz="1800">
              <a:solidFill>
                <a:schemeClr val="dk1"/>
              </a:solidFill>
              <a:highlight>
                <a:srgbClr val="FFFFFF"/>
              </a:highlight>
            </a:endParaRPr>
          </a:p>
          <a:p>
            <a:pPr indent="0" lvl="0" marL="0" rtl="0" algn="l">
              <a:lnSpc>
                <a:spcPct val="115000"/>
              </a:lnSpc>
              <a:spcBef>
                <a:spcPts val="1200"/>
              </a:spcBef>
              <a:spcAft>
                <a:spcPts val="0"/>
              </a:spcAft>
              <a:buNone/>
            </a:pPr>
            <a:r>
              <a:rPr lang="en" sz="1500">
                <a:solidFill>
                  <a:schemeClr val="dk1"/>
                </a:solidFill>
                <a:highlight>
                  <a:srgbClr val="FFFFFF"/>
                </a:highlight>
              </a:rPr>
              <a:t>					</a:t>
            </a:r>
            <a:endParaRPr sz="1500">
              <a:solidFill>
                <a:schemeClr val="dk1"/>
              </a:solidFill>
              <a:highlight>
                <a:srgbClr val="FFFFFF"/>
              </a:highlight>
            </a:endParaRPr>
          </a:p>
          <a:p>
            <a:pPr indent="0" lvl="0" marL="0" rtl="0" algn="l">
              <a:lnSpc>
                <a:spcPct val="115000"/>
              </a:lnSpc>
              <a:spcBef>
                <a:spcPts val="0"/>
              </a:spcBef>
              <a:spcAft>
                <a:spcPts val="0"/>
              </a:spcAft>
              <a:buNone/>
            </a:pPr>
            <a:r>
              <a:t/>
            </a:r>
            <a:endParaRPr sz="1500">
              <a:solidFill>
                <a:schemeClr val="dk1"/>
              </a:solidFill>
              <a:highlight>
                <a:srgbClr val="FFFFFF"/>
              </a:highlight>
            </a:endParaRPr>
          </a:p>
          <a:p>
            <a:pPr indent="0" lvl="0" marL="0" rtl="0" algn="l">
              <a:lnSpc>
                <a:spcPct val="115000"/>
              </a:lnSpc>
              <a:spcBef>
                <a:spcPts val="0"/>
              </a:spcBef>
              <a:spcAft>
                <a:spcPts val="0"/>
              </a:spcAft>
              <a:buNone/>
            </a:pPr>
            <a:r>
              <a:rPr b="1" i="1" lang="en" sz="1500">
                <a:solidFill>
                  <a:schemeClr val="dk1"/>
                </a:solidFill>
                <a:highlight>
                  <a:srgbClr val="FFFFFF"/>
                </a:highlight>
              </a:rPr>
              <a:t>Favourite remedy of dr sarkar </a:t>
            </a:r>
            <a:endParaRPr b="1" i="1" sz="1500">
              <a:solidFill>
                <a:schemeClr val="dk1"/>
              </a:solidFill>
              <a:highlight>
                <a:srgbClr val="FFFFFF"/>
              </a:highlight>
            </a:endParaRPr>
          </a:p>
          <a:p>
            <a:pPr indent="0" lvl="0" marL="0" rtl="0" algn="l">
              <a:spcBef>
                <a:spcPts val="0"/>
              </a:spcBef>
              <a:spcAft>
                <a:spcPts val="0"/>
              </a:spcAft>
              <a:buNone/>
            </a:pPr>
            <a:r>
              <a:rPr lang="en" sz="1500">
                <a:solidFill>
                  <a:schemeClr val="dk1"/>
                </a:solidFill>
                <a:highlight>
                  <a:srgbClr val="FFFFFF"/>
                </a:highlight>
              </a:rPr>
              <a:t>				</a:t>
            </a:r>
            <a:endParaRPr sz="1500">
              <a:solidFill>
                <a:schemeClr val="dk1"/>
              </a:solidFill>
              <a:highlight>
                <a:srgbClr val="FFFFFF"/>
              </a:highlight>
            </a:endParaRPr>
          </a:p>
          <a:p>
            <a:pPr indent="0" lvl="0" marL="0" rtl="0" algn="l">
              <a:spcBef>
                <a:spcPts val="0"/>
              </a:spcBef>
              <a:spcAft>
                <a:spcPts val="0"/>
              </a:spcAft>
              <a:buNone/>
            </a:pPr>
            <a:r>
              <a:rPr lang="en" sz="1500">
                <a:solidFill>
                  <a:schemeClr val="dk1"/>
                </a:solidFill>
                <a:highlight>
                  <a:srgbClr val="FFFFFF"/>
                </a:highlight>
              </a:rPr>
              <a:t>			</a:t>
            </a:r>
            <a:endParaRPr sz="1500">
              <a:solidFill>
                <a:schemeClr val="dk1"/>
              </a:solidFill>
              <a:highlight>
                <a:srgbClr val="FFFFFF"/>
              </a:highlight>
            </a:endParaRPr>
          </a:p>
          <a:p>
            <a:pPr indent="0" lvl="0" marL="0" rtl="0" algn="l">
              <a:spcBef>
                <a:spcPts val="0"/>
              </a:spcBef>
              <a:spcAft>
                <a:spcPts val="0"/>
              </a:spcAft>
              <a:buNone/>
            </a:pPr>
            <a:r>
              <a:rPr lang="en" sz="1500">
                <a:solidFill>
                  <a:schemeClr val="dk1"/>
                </a:solidFill>
              </a:rPr>
              <a:t>		</a:t>
            </a:r>
            <a:endParaRPr sz="1500">
              <a:solidFill>
                <a:schemeClr val="dk1"/>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1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u="sng">
                <a:solidFill>
                  <a:schemeClr val="hlink"/>
                </a:solidFill>
                <a:hlinkClick r:id="rId3"/>
              </a:rPr>
              <a:t>gauranghg@gmail.com</a:t>
            </a:r>
            <a:r>
              <a:rPr lang="en"/>
              <a:t> </a:t>
            </a:r>
            <a:endParaRPr/>
          </a:p>
        </p:txBody>
      </p:sp>
      <p:sp>
        <p:nvSpPr>
          <p:cNvPr id="741" name="Google Shape;741;p1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Clinical experiences - </a:t>
            </a:r>
            <a:endParaRPr/>
          </a:p>
          <a:p>
            <a:pPr indent="0" lvl="0" marL="0" rtl="0" algn="l">
              <a:spcBef>
                <a:spcPts val="1200"/>
              </a:spcBef>
              <a:spcAft>
                <a:spcPts val="0"/>
              </a:spcAft>
              <a:buNone/>
            </a:pPr>
            <a:r>
              <a:rPr lang="en"/>
              <a:t>PRUNUS SP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a:t>
            </a:r>
            <a:endParaRPr/>
          </a:p>
          <a:p>
            <a:pPr indent="0" lvl="0" marL="0" rtl="0" algn="l">
              <a:spcBef>
                <a:spcPts val="1200"/>
              </a:spcBef>
              <a:spcAft>
                <a:spcPts val="1200"/>
              </a:spcAft>
              <a:buNone/>
            </a:pPr>
            <a:r>
              <a:rPr lang="en"/>
              <a:t>FARRINGTON MM </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1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47" name="Google Shape;747;p1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4100"/>
              <a:t>New Delhi - 30th JULY 2023 - workshop </a:t>
            </a:r>
            <a:endParaRPr sz="4100"/>
          </a:p>
          <a:p>
            <a:pPr indent="0" lvl="0" marL="0" rtl="0" algn="l">
              <a:spcBef>
                <a:spcPts val="1200"/>
              </a:spcBef>
              <a:spcAft>
                <a:spcPts val="0"/>
              </a:spcAft>
              <a:buNone/>
            </a:pPr>
            <a:r>
              <a:t/>
            </a:r>
            <a:endParaRPr sz="4100"/>
          </a:p>
          <a:p>
            <a:pPr indent="0" lvl="0" marL="0" rtl="0" algn="l">
              <a:spcBef>
                <a:spcPts val="1200"/>
              </a:spcBef>
              <a:spcAft>
                <a:spcPts val="0"/>
              </a:spcAft>
              <a:buNone/>
            </a:pPr>
            <a:r>
              <a:rPr lang="en"/>
              <a:t>—---</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3459724</vt:lpwstr>
  </property>
  <property fmtid="{D5CDD505-2E9C-101B-9397-08002B2CF9AE}" name="NXPowerLiteSettings" pid="3">
    <vt:lpwstr>F7000400038000</vt:lpwstr>
  </property>
  <property fmtid="{D5CDD505-2E9C-101B-9397-08002B2CF9AE}" name="NXPowerLiteVersion" pid="4">
    <vt:lpwstr>S10.0.0</vt:lpwstr>
  </property>
</Properties>
</file>